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585" r:id="rId3"/>
    <p:sldId id="681" r:id="rId4"/>
    <p:sldId id="680" r:id="rId5"/>
    <p:sldId id="682" r:id="rId6"/>
    <p:sldId id="687" r:id="rId7"/>
    <p:sldId id="684" r:id="rId8"/>
    <p:sldId id="686" r:id="rId9"/>
  </p:sldIdLst>
  <p:sldSz cx="6858000" cy="51435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4"/>
    <a:srgbClr val="0E3C7A"/>
    <a:srgbClr val="00716B"/>
    <a:srgbClr val="148E77"/>
    <a:srgbClr val="1F9950"/>
    <a:srgbClr val="68AE78"/>
    <a:srgbClr val="19B396"/>
    <a:srgbClr val="737DAC"/>
    <a:srgbClr val="01756F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 autoAdjust="0"/>
  </p:normalViewPr>
  <p:slideViewPr>
    <p:cSldViewPr>
      <p:cViewPr>
        <p:scale>
          <a:sx n="75" d="100"/>
          <a:sy n="75" d="100"/>
        </p:scale>
        <p:origin x="1302" y="71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93081" y="895350"/>
            <a:ext cx="3257550" cy="323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5626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247117" y="787400"/>
            <a:ext cx="6363769" cy="3568701"/>
          </a:xfrm>
          <a:custGeom>
            <a:avLst/>
            <a:gdLst>
              <a:gd name="connsiteX0" fmla="*/ 2146422 w 6363769"/>
              <a:gd name="connsiteY0" fmla="*/ 2398228 h 3568701"/>
              <a:gd name="connsiteX1" fmla="*/ 3101782 w 6363769"/>
              <a:gd name="connsiteY1" fmla="*/ 2983915 h 3568701"/>
              <a:gd name="connsiteX2" fmla="*/ 2759404 w 6363769"/>
              <a:gd name="connsiteY2" fmla="*/ 3510766 h 3568701"/>
              <a:gd name="connsiteX3" fmla="*/ 1211266 w 6363769"/>
              <a:gd name="connsiteY3" fmla="*/ 3297044 h 3568701"/>
              <a:gd name="connsiteX4" fmla="*/ 948280 w 6363769"/>
              <a:gd name="connsiteY4" fmla="*/ 2924273 h 3568701"/>
              <a:gd name="connsiteX5" fmla="*/ 2146422 w 6363769"/>
              <a:gd name="connsiteY5" fmla="*/ 2398228 h 3568701"/>
              <a:gd name="connsiteX6" fmla="*/ 2978333 w 6363769"/>
              <a:gd name="connsiteY6" fmla="*/ 965 h 3568701"/>
              <a:gd name="connsiteX7" fmla="*/ 5905494 w 6363769"/>
              <a:gd name="connsiteY7" fmla="*/ 1292083 h 3568701"/>
              <a:gd name="connsiteX8" fmla="*/ 2972671 w 6363769"/>
              <a:gd name="connsiteY8" fmla="*/ 2510721 h 3568701"/>
              <a:gd name="connsiteX9" fmla="*/ 531134 w 6363769"/>
              <a:gd name="connsiteY9" fmla="*/ 2729578 h 3568701"/>
              <a:gd name="connsiteX10" fmla="*/ 372336 w 6363769"/>
              <a:gd name="connsiteY10" fmla="*/ 1570629 h 3568701"/>
              <a:gd name="connsiteX11" fmla="*/ 2828423 w 6363769"/>
              <a:gd name="connsiteY11" fmla="*/ 967 h 3568701"/>
              <a:gd name="connsiteX12" fmla="*/ 2978333 w 6363769"/>
              <a:gd name="connsiteY12" fmla="*/ 965 h 356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3769" h="3568701">
                <a:moveTo>
                  <a:pt x="2146422" y="2398228"/>
                </a:moveTo>
                <a:cubicBezTo>
                  <a:pt x="2511848" y="2401285"/>
                  <a:pt x="2869498" y="2559887"/>
                  <a:pt x="3101782" y="2983915"/>
                </a:cubicBezTo>
                <a:cubicBezTo>
                  <a:pt x="3250641" y="3257282"/>
                  <a:pt x="3225831" y="3734429"/>
                  <a:pt x="2759404" y="3510766"/>
                </a:cubicBezTo>
                <a:cubicBezTo>
                  <a:pt x="1915868" y="3113143"/>
                  <a:pt x="1340277" y="3222489"/>
                  <a:pt x="1211266" y="3297044"/>
                </a:cubicBezTo>
                <a:cubicBezTo>
                  <a:pt x="878812" y="3490885"/>
                  <a:pt x="541398" y="3391479"/>
                  <a:pt x="948280" y="2924273"/>
                </a:cubicBezTo>
                <a:cubicBezTo>
                  <a:pt x="1193899" y="2647490"/>
                  <a:pt x="1676587" y="2394296"/>
                  <a:pt x="2146422" y="2398228"/>
                </a:cubicBezTo>
                <a:close/>
                <a:moveTo>
                  <a:pt x="2978333" y="965"/>
                </a:moveTo>
                <a:cubicBezTo>
                  <a:pt x="4522122" y="40475"/>
                  <a:pt x="5889720" y="1279435"/>
                  <a:pt x="5905494" y="1292083"/>
                </a:cubicBezTo>
                <a:cubicBezTo>
                  <a:pt x="7488523" y="2759423"/>
                  <a:pt x="4590438" y="3495579"/>
                  <a:pt x="2972671" y="2510721"/>
                </a:cubicBezTo>
                <a:cubicBezTo>
                  <a:pt x="2019877" y="1933734"/>
                  <a:pt x="1091895" y="2485851"/>
                  <a:pt x="531134" y="2729578"/>
                </a:cubicBezTo>
                <a:cubicBezTo>
                  <a:pt x="-466323" y="3177241"/>
                  <a:pt x="218499" y="1819331"/>
                  <a:pt x="372336" y="1570629"/>
                </a:cubicBezTo>
                <a:cubicBezTo>
                  <a:pt x="1107557" y="418208"/>
                  <a:pt x="1988203" y="22811"/>
                  <a:pt x="2828423" y="967"/>
                </a:cubicBezTo>
                <a:cubicBezTo>
                  <a:pt x="2878550" y="-336"/>
                  <a:pt x="2928533" y="-309"/>
                  <a:pt x="2978333" y="9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28016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6913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588990" y="444500"/>
            <a:ext cx="5680022" cy="4254502"/>
          </a:xfrm>
          <a:custGeom>
            <a:avLst/>
            <a:gdLst>
              <a:gd name="connsiteX0" fmla="*/ 5409721 w 5680022"/>
              <a:gd name="connsiteY0" fmla="*/ 2934668 h 4254502"/>
              <a:gd name="connsiteX1" fmla="*/ 5629010 w 5680022"/>
              <a:gd name="connsiteY1" fmla="*/ 3138943 h 4254502"/>
              <a:gd name="connsiteX2" fmla="*/ 5280065 w 5680022"/>
              <a:gd name="connsiteY2" fmla="*/ 3979814 h 4254502"/>
              <a:gd name="connsiteX3" fmla="*/ 4473718 w 5680022"/>
              <a:gd name="connsiteY3" fmla="*/ 4083742 h 4254502"/>
              <a:gd name="connsiteX4" fmla="*/ 4973559 w 5680022"/>
              <a:gd name="connsiteY4" fmla="*/ 3096427 h 4254502"/>
              <a:gd name="connsiteX5" fmla="*/ 5409721 w 5680022"/>
              <a:gd name="connsiteY5" fmla="*/ 2934668 h 4254502"/>
              <a:gd name="connsiteX6" fmla="*/ 1241186 w 5680022"/>
              <a:gd name="connsiteY6" fmla="*/ 819 h 4254502"/>
              <a:gd name="connsiteX7" fmla="*/ 1460276 w 5680022"/>
              <a:gd name="connsiteY7" fmla="*/ 2133 h 4254502"/>
              <a:gd name="connsiteX8" fmla="*/ 3600835 w 5680022"/>
              <a:gd name="connsiteY8" fmla="*/ 337356 h 4254502"/>
              <a:gd name="connsiteX9" fmla="*/ 5364367 w 5680022"/>
              <a:gd name="connsiteY9" fmla="*/ 1627410 h 4254502"/>
              <a:gd name="connsiteX10" fmla="*/ 5039010 w 5680022"/>
              <a:gd name="connsiteY10" fmla="*/ 2870207 h 4254502"/>
              <a:gd name="connsiteX11" fmla="*/ 3680996 w 5680022"/>
              <a:gd name="connsiteY11" fmla="*/ 3848379 h 4254502"/>
              <a:gd name="connsiteX12" fmla="*/ 83201 w 5680022"/>
              <a:gd name="connsiteY12" fmla="*/ 1410038 h 4254502"/>
              <a:gd name="connsiteX13" fmla="*/ 1241186 w 5680022"/>
              <a:gd name="connsiteY13" fmla="*/ 819 h 425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0022" h="4254502">
                <a:moveTo>
                  <a:pt x="5409721" y="2934668"/>
                </a:moveTo>
                <a:cubicBezTo>
                  <a:pt x="5624957" y="2923412"/>
                  <a:pt x="5758685" y="3023797"/>
                  <a:pt x="5629010" y="3138943"/>
                </a:cubicBezTo>
                <a:cubicBezTo>
                  <a:pt x="5190471" y="3521587"/>
                  <a:pt x="5449822" y="3493242"/>
                  <a:pt x="5280065" y="3979814"/>
                </a:cubicBezTo>
                <a:cubicBezTo>
                  <a:pt x="5157461" y="4334113"/>
                  <a:pt x="4643475" y="4319942"/>
                  <a:pt x="4473718" y="4083742"/>
                </a:cubicBezTo>
                <a:cubicBezTo>
                  <a:pt x="4280383" y="3819198"/>
                  <a:pt x="4676483" y="3313731"/>
                  <a:pt x="4973559" y="3096427"/>
                </a:cubicBezTo>
                <a:cubicBezTo>
                  <a:pt x="5122096" y="2988367"/>
                  <a:pt x="5280580" y="2941422"/>
                  <a:pt x="5409721" y="2934668"/>
                </a:cubicBezTo>
                <a:close/>
                <a:moveTo>
                  <a:pt x="1241186" y="819"/>
                </a:moveTo>
                <a:cubicBezTo>
                  <a:pt x="1311211" y="-611"/>
                  <a:pt x="1384238" y="-166"/>
                  <a:pt x="1460276" y="2133"/>
                </a:cubicBezTo>
                <a:cubicBezTo>
                  <a:pt x="2013280" y="18850"/>
                  <a:pt x="2725552" y="133572"/>
                  <a:pt x="3600835" y="337356"/>
                </a:cubicBezTo>
                <a:cubicBezTo>
                  <a:pt x="4916412" y="573630"/>
                  <a:pt x="5293638" y="1339156"/>
                  <a:pt x="5364367" y="1627410"/>
                </a:cubicBezTo>
                <a:cubicBezTo>
                  <a:pt x="5402089" y="1783350"/>
                  <a:pt x="5765170" y="2633935"/>
                  <a:pt x="5039010" y="2870207"/>
                </a:cubicBezTo>
                <a:cubicBezTo>
                  <a:pt x="4421301" y="3073402"/>
                  <a:pt x="4473170" y="3838928"/>
                  <a:pt x="3680996" y="3848379"/>
                </a:cubicBezTo>
                <a:cubicBezTo>
                  <a:pt x="1799580" y="3867281"/>
                  <a:pt x="498149" y="2874933"/>
                  <a:pt x="83201" y="1410038"/>
                </a:cubicBezTo>
                <a:cubicBezTo>
                  <a:pt x="-184246" y="465867"/>
                  <a:pt x="190807" y="22276"/>
                  <a:pt x="1241186" y="8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28016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5910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566142" y="1097805"/>
            <a:ext cx="2940845" cy="2944368"/>
          </a:xfrm>
          <a:custGeom>
            <a:avLst/>
            <a:gdLst>
              <a:gd name="connsiteX0" fmla="*/ 1960563 w 3921126"/>
              <a:gd name="connsiteY0" fmla="*/ 0 h 3921126"/>
              <a:gd name="connsiteX1" fmla="*/ 3921126 w 3921126"/>
              <a:gd name="connsiteY1" fmla="*/ 1960563 h 3921126"/>
              <a:gd name="connsiteX2" fmla="*/ 1960563 w 3921126"/>
              <a:gd name="connsiteY2" fmla="*/ 3921126 h 3921126"/>
              <a:gd name="connsiteX3" fmla="*/ 0 w 3921126"/>
              <a:gd name="connsiteY3" fmla="*/ 1960563 h 3921126"/>
              <a:gd name="connsiteX4" fmla="*/ 1960563 w 3921126"/>
              <a:gd name="connsiteY4" fmla="*/ 0 h 39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126" h="3921126">
                <a:moveTo>
                  <a:pt x="1960563" y="0"/>
                </a:moveTo>
                <a:cubicBezTo>
                  <a:pt x="3043352" y="0"/>
                  <a:pt x="3921126" y="877774"/>
                  <a:pt x="3921126" y="1960563"/>
                </a:cubicBezTo>
                <a:cubicBezTo>
                  <a:pt x="3921126" y="3043352"/>
                  <a:pt x="3043352" y="3921126"/>
                  <a:pt x="1960563" y="3921126"/>
                </a:cubicBezTo>
                <a:cubicBezTo>
                  <a:pt x="877774" y="3921126"/>
                  <a:pt x="0" y="3043352"/>
                  <a:pt x="0" y="1960563"/>
                </a:cubicBezTo>
                <a:cubicBezTo>
                  <a:pt x="0" y="877774"/>
                  <a:pt x="877774" y="0"/>
                  <a:pt x="1960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6400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9092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004666" y="787400"/>
            <a:ext cx="3560914" cy="3565178"/>
          </a:xfrm>
          <a:custGeom>
            <a:avLst/>
            <a:gdLst>
              <a:gd name="connsiteX0" fmla="*/ 1960563 w 3921126"/>
              <a:gd name="connsiteY0" fmla="*/ 0 h 3921126"/>
              <a:gd name="connsiteX1" fmla="*/ 3921126 w 3921126"/>
              <a:gd name="connsiteY1" fmla="*/ 1960563 h 3921126"/>
              <a:gd name="connsiteX2" fmla="*/ 1960563 w 3921126"/>
              <a:gd name="connsiteY2" fmla="*/ 3921126 h 3921126"/>
              <a:gd name="connsiteX3" fmla="*/ 0 w 3921126"/>
              <a:gd name="connsiteY3" fmla="*/ 1960563 h 3921126"/>
              <a:gd name="connsiteX4" fmla="*/ 1960563 w 3921126"/>
              <a:gd name="connsiteY4" fmla="*/ 0 h 392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126" h="3921126">
                <a:moveTo>
                  <a:pt x="1960563" y="0"/>
                </a:moveTo>
                <a:cubicBezTo>
                  <a:pt x="3043352" y="0"/>
                  <a:pt x="3921126" y="877774"/>
                  <a:pt x="3921126" y="1960563"/>
                </a:cubicBezTo>
                <a:cubicBezTo>
                  <a:pt x="3921126" y="3043352"/>
                  <a:pt x="3043352" y="3921126"/>
                  <a:pt x="1960563" y="3921126"/>
                </a:cubicBezTo>
                <a:cubicBezTo>
                  <a:pt x="877774" y="3921126"/>
                  <a:pt x="0" y="3043352"/>
                  <a:pt x="0" y="1960563"/>
                </a:cubicBezTo>
                <a:cubicBezTo>
                  <a:pt x="0" y="877774"/>
                  <a:pt x="877774" y="0"/>
                  <a:pt x="1960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6400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9285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39752" y="1"/>
            <a:ext cx="3206748" cy="5143500"/>
          </a:xfrm>
          <a:prstGeom prst="rect">
            <a:avLst/>
          </a:prstGeom>
          <a:noFill/>
          <a:ln>
            <a:noFill/>
          </a:ln>
        </p:spPr>
        <p:txBody>
          <a:bodyPr bIns="274320" anchor="b"/>
          <a:lstStyle>
            <a:lvl1pPr algn="ctr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086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2452551" y="1791462"/>
            <a:ext cx="1935467" cy="1938528"/>
          </a:xfrm>
          <a:custGeom>
            <a:avLst/>
            <a:gdLst>
              <a:gd name="connsiteX0" fmla="*/ 1290311 w 2580622"/>
              <a:gd name="connsiteY0" fmla="*/ 0 h 2580620"/>
              <a:gd name="connsiteX1" fmla="*/ 2580622 w 2580622"/>
              <a:gd name="connsiteY1" fmla="*/ 1290310 h 2580620"/>
              <a:gd name="connsiteX2" fmla="*/ 1290311 w 2580622"/>
              <a:gd name="connsiteY2" fmla="*/ 2580620 h 2580620"/>
              <a:gd name="connsiteX3" fmla="*/ 0 w 2580622"/>
              <a:gd name="connsiteY3" fmla="*/ 1290310 h 2580620"/>
              <a:gd name="connsiteX4" fmla="*/ 1290311 w 2580622"/>
              <a:gd name="connsiteY4" fmla="*/ 0 h 25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622" h="2580620">
                <a:moveTo>
                  <a:pt x="1290311" y="0"/>
                </a:moveTo>
                <a:cubicBezTo>
                  <a:pt x="2002930" y="0"/>
                  <a:pt x="2580622" y="577691"/>
                  <a:pt x="2580622" y="1290310"/>
                </a:cubicBezTo>
                <a:cubicBezTo>
                  <a:pt x="2580622" y="2002929"/>
                  <a:pt x="2002930" y="2580620"/>
                  <a:pt x="1290311" y="2580620"/>
                </a:cubicBezTo>
                <a:cubicBezTo>
                  <a:pt x="577692" y="2580620"/>
                  <a:pt x="0" y="2002929"/>
                  <a:pt x="0" y="1290310"/>
                </a:cubicBezTo>
                <a:cubicBezTo>
                  <a:pt x="0" y="577691"/>
                  <a:pt x="577692" y="0"/>
                  <a:pt x="12903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82296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302510" y="2102358"/>
            <a:ext cx="1317653" cy="1316736"/>
          </a:xfrm>
          <a:custGeom>
            <a:avLst/>
            <a:gdLst>
              <a:gd name="connsiteX0" fmla="*/ 1290311 w 2580622"/>
              <a:gd name="connsiteY0" fmla="*/ 0 h 2580620"/>
              <a:gd name="connsiteX1" fmla="*/ 2580622 w 2580622"/>
              <a:gd name="connsiteY1" fmla="*/ 1290310 h 2580620"/>
              <a:gd name="connsiteX2" fmla="*/ 1290311 w 2580622"/>
              <a:gd name="connsiteY2" fmla="*/ 2580620 h 2580620"/>
              <a:gd name="connsiteX3" fmla="*/ 0 w 2580622"/>
              <a:gd name="connsiteY3" fmla="*/ 1290310 h 2580620"/>
              <a:gd name="connsiteX4" fmla="*/ 1290311 w 2580622"/>
              <a:gd name="connsiteY4" fmla="*/ 0 h 25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622" h="2580620">
                <a:moveTo>
                  <a:pt x="1290311" y="0"/>
                </a:moveTo>
                <a:cubicBezTo>
                  <a:pt x="2002930" y="0"/>
                  <a:pt x="2580622" y="577691"/>
                  <a:pt x="2580622" y="1290310"/>
                </a:cubicBezTo>
                <a:cubicBezTo>
                  <a:pt x="2580622" y="2002929"/>
                  <a:pt x="2002930" y="2580620"/>
                  <a:pt x="1290311" y="2580620"/>
                </a:cubicBezTo>
                <a:cubicBezTo>
                  <a:pt x="577692" y="2580620"/>
                  <a:pt x="0" y="2002929"/>
                  <a:pt x="0" y="1290310"/>
                </a:cubicBezTo>
                <a:cubicBezTo>
                  <a:pt x="0" y="577691"/>
                  <a:pt x="577692" y="0"/>
                  <a:pt x="12903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45720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1" hasCustomPrompt="1"/>
          </p:nvPr>
        </p:nvSpPr>
        <p:spPr>
          <a:xfrm>
            <a:off x="5234002" y="2102358"/>
            <a:ext cx="1317653" cy="1316736"/>
          </a:xfrm>
          <a:custGeom>
            <a:avLst/>
            <a:gdLst>
              <a:gd name="connsiteX0" fmla="*/ 1290311 w 2580622"/>
              <a:gd name="connsiteY0" fmla="*/ 0 h 2580620"/>
              <a:gd name="connsiteX1" fmla="*/ 2580622 w 2580622"/>
              <a:gd name="connsiteY1" fmla="*/ 1290310 h 2580620"/>
              <a:gd name="connsiteX2" fmla="*/ 1290311 w 2580622"/>
              <a:gd name="connsiteY2" fmla="*/ 2580620 h 2580620"/>
              <a:gd name="connsiteX3" fmla="*/ 0 w 2580622"/>
              <a:gd name="connsiteY3" fmla="*/ 1290310 h 2580620"/>
              <a:gd name="connsiteX4" fmla="*/ 1290311 w 2580622"/>
              <a:gd name="connsiteY4" fmla="*/ 0 h 25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622" h="2580620">
                <a:moveTo>
                  <a:pt x="1290311" y="0"/>
                </a:moveTo>
                <a:cubicBezTo>
                  <a:pt x="2002930" y="0"/>
                  <a:pt x="2580622" y="577691"/>
                  <a:pt x="2580622" y="1290310"/>
                </a:cubicBezTo>
                <a:cubicBezTo>
                  <a:pt x="2580622" y="2002929"/>
                  <a:pt x="2002930" y="2580620"/>
                  <a:pt x="1290311" y="2580620"/>
                </a:cubicBezTo>
                <a:cubicBezTo>
                  <a:pt x="577692" y="2580620"/>
                  <a:pt x="0" y="2002929"/>
                  <a:pt x="0" y="1290310"/>
                </a:cubicBezTo>
                <a:cubicBezTo>
                  <a:pt x="0" y="577691"/>
                  <a:pt x="577692" y="0"/>
                  <a:pt x="12903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45720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7125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1718860" y="1396134"/>
            <a:ext cx="1455804" cy="2390927"/>
          </a:xfrm>
          <a:custGeom>
            <a:avLst/>
            <a:gdLst>
              <a:gd name="connsiteX0" fmla="*/ 1455804 w 1455804"/>
              <a:gd name="connsiteY0" fmla="*/ 0 h 2390927"/>
              <a:gd name="connsiteX1" fmla="*/ 1455804 w 1455804"/>
              <a:gd name="connsiteY1" fmla="*/ 2390927 h 2390927"/>
              <a:gd name="connsiteX2" fmla="*/ 0 w 1455804"/>
              <a:gd name="connsiteY2" fmla="*/ 2390927 h 2390927"/>
              <a:gd name="connsiteX3" fmla="*/ 0 w 1455804"/>
              <a:gd name="connsiteY3" fmla="*/ 2335 h 239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804" h="2390927">
                <a:moveTo>
                  <a:pt x="1455804" y="0"/>
                </a:moveTo>
                <a:lnTo>
                  <a:pt x="1455804" y="2390927"/>
                </a:lnTo>
                <a:lnTo>
                  <a:pt x="0" y="2390927"/>
                </a:lnTo>
                <a:lnTo>
                  <a:pt x="0" y="23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7057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4" hasCustomPrompt="1"/>
          </p:nvPr>
        </p:nvSpPr>
        <p:spPr>
          <a:xfrm>
            <a:off x="2818742" y="1869592"/>
            <a:ext cx="1221497" cy="2006113"/>
          </a:xfrm>
          <a:custGeom>
            <a:avLst/>
            <a:gdLst>
              <a:gd name="connsiteX0" fmla="*/ 1221497 w 1221497"/>
              <a:gd name="connsiteY0" fmla="*/ 0 h 2006113"/>
              <a:gd name="connsiteX1" fmla="*/ 1221497 w 1221497"/>
              <a:gd name="connsiteY1" fmla="*/ 2006113 h 2006113"/>
              <a:gd name="connsiteX2" fmla="*/ 0 w 1221497"/>
              <a:gd name="connsiteY2" fmla="*/ 2006113 h 2006113"/>
              <a:gd name="connsiteX3" fmla="*/ 0 w 1221497"/>
              <a:gd name="connsiteY3" fmla="*/ 1959 h 200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497" h="2006113">
                <a:moveTo>
                  <a:pt x="1221497" y="0"/>
                </a:moveTo>
                <a:lnTo>
                  <a:pt x="1221497" y="2006113"/>
                </a:lnTo>
                <a:lnTo>
                  <a:pt x="0" y="2006113"/>
                </a:lnTo>
                <a:lnTo>
                  <a:pt x="0" y="1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8002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 hasCustomPrompt="1"/>
          </p:nvPr>
        </p:nvSpPr>
        <p:spPr>
          <a:xfrm>
            <a:off x="1990994" y="1829451"/>
            <a:ext cx="1221497" cy="2006113"/>
          </a:xfrm>
          <a:custGeom>
            <a:avLst/>
            <a:gdLst>
              <a:gd name="connsiteX0" fmla="*/ 1221497 w 1221497"/>
              <a:gd name="connsiteY0" fmla="*/ 0 h 2006113"/>
              <a:gd name="connsiteX1" fmla="*/ 1221497 w 1221497"/>
              <a:gd name="connsiteY1" fmla="*/ 2006113 h 2006113"/>
              <a:gd name="connsiteX2" fmla="*/ 0 w 1221497"/>
              <a:gd name="connsiteY2" fmla="*/ 2006113 h 2006113"/>
              <a:gd name="connsiteX3" fmla="*/ 0 w 1221497"/>
              <a:gd name="connsiteY3" fmla="*/ 1959 h 200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497" h="2006113">
                <a:moveTo>
                  <a:pt x="1221497" y="0"/>
                </a:moveTo>
                <a:lnTo>
                  <a:pt x="1221497" y="2006113"/>
                </a:lnTo>
                <a:lnTo>
                  <a:pt x="0" y="2006113"/>
                </a:lnTo>
                <a:lnTo>
                  <a:pt x="0" y="1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 hasCustomPrompt="1"/>
          </p:nvPr>
        </p:nvSpPr>
        <p:spPr>
          <a:xfrm>
            <a:off x="3646489" y="1829451"/>
            <a:ext cx="1221497" cy="2006113"/>
          </a:xfrm>
          <a:custGeom>
            <a:avLst/>
            <a:gdLst>
              <a:gd name="connsiteX0" fmla="*/ 1221497 w 1221497"/>
              <a:gd name="connsiteY0" fmla="*/ 0 h 2006113"/>
              <a:gd name="connsiteX1" fmla="*/ 1221497 w 1221497"/>
              <a:gd name="connsiteY1" fmla="*/ 2006113 h 2006113"/>
              <a:gd name="connsiteX2" fmla="*/ 0 w 1221497"/>
              <a:gd name="connsiteY2" fmla="*/ 2006113 h 2006113"/>
              <a:gd name="connsiteX3" fmla="*/ 0 w 1221497"/>
              <a:gd name="connsiteY3" fmla="*/ 1959 h 200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497" h="2006113">
                <a:moveTo>
                  <a:pt x="1221497" y="0"/>
                </a:moveTo>
                <a:lnTo>
                  <a:pt x="1221497" y="2006113"/>
                </a:lnTo>
                <a:lnTo>
                  <a:pt x="0" y="2006113"/>
                </a:lnTo>
                <a:lnTo>
                  <a:pt x="0" y="1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9681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31" hasCustomPrompt="1"/>
          </p:nvPr>
        </p:nvSpPr>
        <p:spPr>
          <a:xfrm>
            <a:off x="1310346" y="2311661"/>
            <a:ext cx="1806546" cy="1114482"/>
          </a:xfrm>
          <a:custGeom>
            <a:avLst/>
            <a:gdLst>
              <a:gd name="connsiteX0" fmla="*/ 0 w 1806546"/>
              <a:gd name="connsiteY0" fmla="*/ 0 h 1114482"/>
              <a:gd name="connsiteX1" fmla="*/ 1806546 w 1806546"/>
              <a:gd name="connsiteY1" fmla="*/ 0 h 1114482"/>
              <a:gd name="connsiteX2" fmla="*/ 1806546 w 1806546"/>
              <a:gd name="connsiteY2" fmla="*/ 1114482 h 1114482"/>
              <a:gd name="connsiteX3" fmla="*/ 0 w 1806546"/>
              <a:gd name="connsiteY3" fmla="*/ 1114482 h 111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6546" h="1114482">
                <a:moveTo>
                  <a:pt x="0" y="0"/>
                </a:moveTo>
                <a:lnTo>
                  <a:pt x="1806546" y="0"/>
                </a:lnTo>
                <a:lnTo>
                  <a:pt x="1806546" y="1114482"/>
                </a:lnTo>
                <a:lnTo>
                  <a:pt x="0" y="11144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30" hasCustomPrompt="1"/>
          </p:nvPr>
        </p:nvSpPr>
        <p:spPr>
          <a:xfrm>
            <a:off x="2326442" y="1388247"/>
            <a:ext cx="2573043" cy="1450739"/>
          </a:xfrm>
          <a:custGeom>
            <a:avLst/>
            <a:gdLst>
              <a:gd name="connsiteX0" fmla="*/ 0 w 2573043"/>
              <a:gd name="connsiteY0" fmla="*/ 0 h 1450739"/>
              <a:gd name="connsiteX1" fmla="*/ 2573043 w 2573043"/>
              <a:gd name="connsiteY1" fmla="*/ 0 h 1450739"/>
              <a:gd name="connsiteX2" fmla="*/ 2573043 w 2573043"/>
              <a:gd name="connsiteY2" fmla="*/ 1450739 h 1450739"/>
              <a:gd name="connsiteX3" fmla="*/ 0 w 2573043"/>
              <a:gd name="connsiteY3" fmla="*/ 1450739 h 14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043" h="1450739">
                <a:moveTo>
                  <a:pt x="0" y="0"/>
                </a:moveTo>
                <a:lnTo>
                  <a:pt x="2573043" y="0"/>
                </a:lnTo>
                <a:lnTo>
                  <a:pt x="2573043" y="1450739"/>
                </a:lnTo>
                <a:lnTo>
                  <a:pt x="0" y="14507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32" hasCustomPrompt="1"/>
          </p:nvPr>
        </p:nvSpPr>
        <p:spPr>
          <a:xfrm>
            <a:off x="4672626" y="2217822"/>
            <a:ext cx="956968" cy="1201184"/>
          </a:xfrm>
          <a:custGeom>
            <a:avLst/>
            <a:gdLst>
              <a:gd name="connsiteX0" fmla="*/ 5331 w 956968"/>
              <a:gd name="connsiteY0" fmla="*/ 0 h 1201184"/>
              <a:gd name="connsiteX1" fmla="*/ 952525 w 956968"/>
              <a:gd name="connsiteY1" fmla="*/ 888 h 1201184"/>
              <a:gd name="connsiteX2" fmla="*/ 956968 w 956968"/>
              <a:gd name="connsiteY2" fmla="*/ 6214 h 1201184"/>
              <a:gd name="connsiteX3" fmla="*/ 956968 w 956968"/>
              <a:gd name="connsiteY3" fmla="*/ 1196745 h 1201184"/>
              <a:gd name="connsiteX4" fmla="*/ 951637 w 956968"/>
              <a:gd name="connsiteY4" fmla="*/ 1201184 h 1201184"/>
              <a:gd name="connsiteX5" fmla="*/ 5331 w 956968"/>
              <a:gd name="connsiteY5" fmla="*/ 1201184 h 1201184"/>
              <a:gd name="connsiteX6" fmla="*/ 0 w 956968"/>
              <a:gd name="connsiteY6" fmla="*/ 1195857 h 1201184"/>
              <a:gd name="connsiteX7" fmla="*/ 888 w 956968"/>
              <a:gd name="connsiteY7" fmla="*/ 5327 h 1201184"/>
              <a:gd name="connsiteX8" fmla="*/ 5331 w 956968"/>
              <a:gd name="connsiteY8" fmla="*/ 0 h 12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968" h="1201184">
                <a:moveTo>
                  <a:pt x="5331" y="0"/>
                </a:moveTo>
                <a:cubicBezTo>
                  <a:pt x="952525" y="888"/>
                  <a:pt x="952525" y="888"/>
                  <a:pt x="952525" y="888"/>
                </a:cubicBezTo>
                <a:cubicBezTo>
                  <a:pt x="955191" y="888"/>
                  <a:pt x="956968" y="2663"/>
                  <a:pt x="956968" y="6214"/>
                </a:cubicBezTo>
                <a:cubicBezTo>
                  <a:pt x="956968" y="1196745"/>
                  <a:pt x="956968" y="1196745"/>
                  <a:pt x="956968" y="1196745"/>
                </a:cubicBezTo>
                <a:cubicBezTo>
                  <a:pt x="956968" y="1199409"/>
                  <a:pt x="954303" y="1201184"/>
                  <a:pt x="951637" y="1201184"/>
                </a:cubicBezTo>
                <a:cubicBezTo>
                  <a:pt x="5331" y="1201184"/>
                  <a:pt x="5331" y="1201184"/>
                  <a:pt x="5331" y="1201184"/>
                </a:cubicBezTo>
                <a:cubicBezTo>
                  <a:pt x="2665" y="1201184"/>
                  <a:pt x="0" y="1198521"/>
                  <a:pt x="0" y="1195857"/>
                </a:cubicBezTo>
                <a:cubicBezTo>
                  <a:pt x="888" y="5327"/>
                  <a:pt x="888" y="5327"/>
                  <a:pt x="888" y="5327"/>
                </a:cubicBezTo>
                <a:cubicBezTo>
                  <a:pt x="888" y="2663"/>
                  <a:pt x="2665" y="0"/>
                  <a:pt x="53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4" name="Picture Placeholder 63"/>
          <p:cNvSpPr>
            <a:spLocks noGrp="1"/>
          </p:cNvSpPr>
          <p:nvPr>
            <p:ph type="pic" sz="quarter" idx="33" hasCustomPrompt="1"/>
          </p:nvPr>
        </p:nvSpPr>
        <p:spPr>
          <a:xfrm>
            <a:off x="5437967" y="2904293"/>
            <a:ext cx="388798" cy="638538"/>
          </a:xfrm>
          <a:custGeom>
            <a:avLst/>
            <a:gdLst>
              <a:gd name="connsiteX0" fmla="*/ 388798 w 388798"/>
              <a:gd name="connsiteY0" fmla="*/ 0 h 638538"/>
              <a:gd name="connsiteX1" fmla="*/ 388798 w 388798"/>
              <a:gd name="connsiteY1" fmla="*/ 638538 h 638538"/>
              <a:gd name="connsiteX2" fmla="*/ 0 w 388798"/>
              <a:gd name="connsiteY2" fmla="*/ 638538 h 638538"/>
              <a:gd name="connsiteX3" fmla="*/ 0 w 388798"/>
              <a:gd name="connsiteY3" fmla="*/ 623 h 63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98" h="638538">
                <a:moveTo>
                  <a:pt x="388798" y="0"/>
                </a:moveTo>
                <a:lnTo>
                  <a:pt x="388798" y="638538"/>
                </a:lnTo>
                <a:lnTo>
                  <a:pt x="0" y="638538"/>
                </a:lnTo>
                <a:lnTo>
                  <a:pt x="0" y="6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914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5469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0" hasCustomPrompt="1"/>
          </p:nvPr>
        </p:nvSpPr>
        <p:spPr>
          <a:xfrm>
            <a:off x="1875375" y="1330520"/>
            <a:ext cx="3122786" cy="1926491"/>
          </a:xfrm>
          <a:custGeom>
            <a:avLst/>
            <a:gdLst>
              <a:gd name="connsiteX0" fmla="*/ 0 w 3122786"/>
              <a:gd name="connsiteY0" fmla="*/ 0 h 1926491"/>
              <a:gd name="connsiteX1" fmla="*/ 3122786 w 3122786"/>
              <a:gd name="connsiteY1" fmla="*/ 0 h 1926491"/>
              <a:gd name="connsiteX2" fmla="*/ 3122786 w 3122786"/>
              <a:gd name="connsiteY2" fmla="*/ 1926491 h 1926491"/>
              <a:gd name="connsiteX3" fmla="*/ 0 w 3122786"/>
              <a:gd name="connsiteY3" fmla="*/ 1926491 h 192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86" h="1926491">
                <a:moveTo>
                  <a:pt x="0" y="0"/>
                </a:moveTo>
                <a:lnTo>
                  <a:pt x="3122786" y="0"/>
                </a:lnTo>
                <a:lnTo>
                  <a:pt x="3122786" y="1926491"/>
                </a:lnTo>
                <a:lnTo>
                  <a:pt x="0" y="19264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64126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31" hasCustomPrompt="1"/>
          </p:nvPr>
        </p:nvSpPr>
        <p:spPr>
          <a:xfrm>
            <a:off x="1030860" y="1980885"/>
            <a:ext cx="1610951" cy="993817"/>
          </a:xfrm>
          <a:custGeom>
            <a:avLst/>
            <a:gdLst>
              <a:gd name="connsiteX0" fmla="*/ 0 w 1610951"/>
              <a:gd name="connsiteY0" fmla="*/ 0 h 993817"/>
              <a:gd name="connsiteX1" fmla="*/ 1610951 w 1610951"/>
              <a:gd name="connsiteY1" fmla="*/ 0 h 993817"/>
              <a:gd name="connsiteX2" fmla="*/ 1610951 w 1610951"/>
              <a:gd name="connsiteY2" fmla="*/ 993817 h 993817"/>
              <a:gd name="connsiteX3" fmla="*/ 0 w 1610951"/>
              <a:gd name="connsiteY3" fmla="*/ 993817 h 99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951" h="993817">
                <a:moveTo>
                  <a:pt x="0" y="0"/>
                </a:moveTo>
                <a:lnTo>
                  <a:pt x="1610951" y="0"/>
                </a:lnTo>
                <a:lnTo>
                  <a:pt x="1610951" y="993817"/>
                </a:lnTo>
                <a:lnTo>
                  <a:pt x="0" y="9938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2" hasCustomPrompt="1"/>
          </p:nvPr>
        </p:nvSpPr>
        <p:spPr>
          <a:xfrm>
            <a:off x="4401532" y="1980885"/>
            <a:ext cx="1610951" cy="993817"/>
          </a:xfrm>
          <a:custGeom>
            <a:avLst/>
            <a:gdLst>
              <a:gd name="connsiteX0" fmla="*/ 0 w 1610951"/>
              <a:gd name="connsiteY0" fmla="*/ 0 h 993817"/>
              <a:gd name="connsiteX1" fmla="*/ 1610951 w 1610951"/>
              <a:gd name="connsiteY1" fmla="*/ 0 h 993817"/>
              <a:gd name="connsiteX2" fmla="*/ 1610951 w 1610951"/>
              <a:gd name="connsiteY2" fmla="*/ 993817 h 993817"/>
              <a:gd name="connsiteX3" fmla="*/ 0 w 1610951"/>
              <a:gd name="connsiteY3" fmla="*/ 993817 h 99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951" h="993817">
                <a:moveTo>
                  <a:pt x="0" y="0"/>
                </a:moveTo>
                <a:lnTo>
                  <a:pt x="1610951" y="0"/>
                </a:lnTo>
                <a:lnTo>
                  <a:pt x="1610951" y="993817"/>
                </a:lnTo>
                <a:lnTo>
                  <a:pt x="0" y="9938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0" hasCustomPrompt="1"/>
          </p:nvPr>
        </p:nvSpPr>
        <p:spPr>
          <a:xfrm>
            <a:off x="2127639" y="1522326"/>
            <a:ext cx="2615737" cy="1613684"/>
          </a:xfrm>
          <a:custGeom>
            <a:avLst/>
            <a:gdLst>
              <a:gd name="connsiteX0" fmla="*/ 0 w 2615737"/>
              <a:gd name="connsiteY0" fmla="*/ 0 h 1613684"/>
              <a:gd name="connsiteX1" fmla="*/ 2615737 w 2615737"/>
              <a:gd name="connsiteY1" fmla="*/ 0 h 1613684"/>
              <a:gd name="connsiteX2" fmla="*/ 2615737 w 2615737"/>
              <a:gd name="connsiteY2" fmla="*/ 1613684 h 1613684"/>
              <a:gd name="connsiteX3" fmla="*/ 0 w 2615737"/>
              <a:gd name="connsiteY3" fmla="*/ 1613684 h 16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737" h="1613684">
                <a:moveTo>
                  <a:pt x="0" y="0"/>
                </a:moveTo>
                <a:lnTo>
                  <a:pt x="2615737" y="0"/>
                </a:lnTo>
                <a:lnTo>
                  <a:pt x="2615737" y="1613684"/>
                </a:lnTo>
                <a:lnTo>
                  <a:pt x="0" y="16136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71274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0" hasCustomPrompt="1"/>
          </p:nvPr>
        </p:nvSpPr>
        <p:spPr>
          <a:xfrm>
            <a:off x="542926" y="1595829"/>
            <a:ext cx="3006090" cy="1694902"/>
          </a:xfrm>
          <a:custGeom>
            <a:avLst/>
            <a:gdLst>
              <a:gd name="connsiteX0" fmla="*/ 0 w 3006090"/>
              <a:gd name="connsiteY0" fmla="*/ 0 h 1694902"/>
              <a:gd name="connsiteX1" fmla="*/ 3006090 w 3006090"/>
              <a:gd name="connsiteY1" fmla="*/ 0 h 1694902"/>
              <a:gd name="connsiteX2" fmla="*/ 3006090 w 3006090"/>
              <a:gd name="connsiteY2" fmla="*/ 1694902 h 1694902"/>
              <a:gd name="connsiteX3" fmla="*/ 0 w 3006090"/>
              <a:gd name="connsiteY3" fmla="*/ 1694902 h 169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090" h="1694902">
                <a:moveTo>
                  <a:pt x="0" y="0"/>
                </a:moveTo>
                <a:lnTo>
                  <a:pt x="3006090" y="0"/>
                </a:lnTo>
                <a:lnTo>
                  <a:pt x="3006090" y="1694902"/>
                </a:lnTo>
                <a:lnTo>
                  <a:pt x="0" y="16949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2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278887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2946860" y="-1"/>
            <a:ext cx="3911140" cy="3644901"/>
          </a:xfrm>
          <a:custGeom>
            <a:avLst/>
            <a:gdLst>
              <a:gd name="connsiteX0" fmla="*/ 378089 w 4279087"/>
              <a:gd name="connsiteY0" fmla="*/ 0 h 3987801"/>
              <a:gd name="connsiteX1" fmla="*/ 4279087 w 4279087"/>
              <a:gd name="connsiteY1" fmla="*/ 0 h 3987801"/>
              <a:gd name="connsiteX2" fmla="*/ 4279087 w 4279087"/>
              <a:gd name="connsiteY2" fmla="*/ 3408439 h 3987801"/>
              <a:gd name="connsiteX3" fmla="*/ 4105749 w 4279087"/>
              <a:gd name="connsiteY3" fmla="*/ 3538059 h 3987801"/>
              <a:gd name="connsiteX4" fmla="*/ 2633393 w 4279087"/>
              <a:gd name="connsiteY4" fmla="*/ 3987801 h 3987801"/>
              <a:gd name="connsiteX5" fmla="*/ 0 w 4279087"/>
              <a:gd name="connsiteY5" fmla="*/ 1354410 h 3987801"/>
              <a:gd name="connsiteX6" fmla="*/ 317836 w 4279087"/>
              <a:gd name="connsiteY6" fmla="*/ 99179 h 39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087" h="3987801">
                <a:moveTo>
                  <a:pt x="378089" y="0"/>
                </a:moveTo>
                <a:lnTo>
                  <a:pt x="4279087" y="0"/>
                </a:lnTo>
                <a:lnTo>
                  <a:pt x="4279087" y="3408439"/>
                </a:lnTo>
                <a:lnTo>
                  <a:pt x="4105749" y="3538059"/>
                </a:lnTo>
                <a:cubicBezTo>
                  <a:pt x="3685457" y="3822003"/>
                  <a:pt x="3178788" y="3987801"/>
                  <a:pt x="2633393" y="3987801"/>
                </a:cubicBezTo>
                <a:cubicBezTo>
                  <a:pt x="1179010" y="3987801"/>
                  <a:pt x="0" y="2808792"/>
                  <a:pt x="0" y="1354410"/>
                </a:cubicBezTo>
                <a:cubicBezTo>
                  <a:pt x="0" y="899915"/>
                  <a:pt x="115138" y="472313"/>
                  <a:pt x="317836" y="991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 tIns="0" bIns="1371600" anchor="b">
            <a:noAutofit/>
          </a:bodyPr>
          <a:lstStyle>
            <a:lvl1pPr algn="ctr">
              <a:buNone/>
              <a:defRPr sz="788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4468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1143000"/>
            <a:ext cx="3728180" cy="4000502"/>
          </a:xfrm>
          <a:custGeom>
            <a:avLst/>
            <a:gdLst>
              <a:gd name="connsiteX0" fmla="*/ 1266232 w 3728180"/>
              <a:gd name="connsiteY0" fmla="*/ 0 h 4000502"/>
              <a:gd name="connsiteX1" fmla="*/ 3728180 w 3728180"/>
              <a:gd name="connsiteY1" fmla="*/ 2461949 h 4000502"/>
              <a:gd name="connsiteX2" fmla="*/ 3307718 w 3728180"/>
              <a:gd name="connsiteY2" fmla="*/ 3838449 h 4000502"/>
              <a:gd name="connsiteX3" fmla="*/ 3186537 w 3728180"/>
              <a:gd name="connsiteY3" fmla="*/ 4000502 h 4000502"/>
              <a:gd name="connsiteX4" fmla="*/ 0 w 3728180"/>
              <a:gd name="connsiteY4" fmla="*/ 4000502 h 4000502"/>
              <a:gd name="connsiteX5" fmla="*/ 0 w 3728180"/>
              <a:gd name="connsiteY5" fmla="*/ 353474 h 4000502"/>
              <a:gd name="connsiteX6" fmla="*/ 92722 w 3728180"/>
              <a:gd name="connsiteY6" fmla="*/ 297144 h 4000502"/>
              <a:gd name="connsiteX7" fmla="*/ 1266232 w 3728180"/>
              <a:gd name="connsiteY7" fmla="*/ 0 h 40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8180" h="4000502">
                <a:moveTo>
                  <a:pt x="1266232" y="0"/>
                </a:moveTo>
                <a:cubicBezTo>
                  <a:pt x="2625929" y="0"/>
                  <a:pt x="3728180" y="1102252"/>
                  <a:pt x="3728180" y="2461949"/>
                </a:cubicBezTo>
                <a:cubicBezTo>
                  <a:pt x="3728180" y="2971836"/>
                  <a:pt x="3573176" y="3445519"/>
                  <a:pt x="3307718" y="3838449"/>
                </a:cubicBezTo>
                <a:lnTo>
                  <a:pt x="3186537" y="4000502"/>
                </a:lnTo>
                <a:lnTo>
                  <a:pt x="0" y="4000502"/>
                </a:lnTo>
                <a:lnTo>
                  <a:pt x="0" y="353474"/>
                </a:lnTo>
                <a:lnTo>
                  <a:pt x="92722" y="297144"/>
                </a:lnTo>
                <a:cubicBezTo>
                  <a:pt x="441564" y="107642"/>
                  <a:pt x="841327" y="0"/>
                  <a:pt x="126623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 tIns="0" bIns="1371600" anchor="b">
            <a:noAutofit/>
          </a:bodyPr>
          <a:lstStyle>
            <a:lvl1pPr algn="ctr">
              <a:buNone/>
              <a:defRPr sz="788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9178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2154270" y="1659993"/>
            <a:ext cx="2532030" cy="2536034"/>
          </a:xfrm>
          <a:custGeom>
            <a:avLst/>
            <a:gdLst>
              <a:gd name="connsiteX0" fmla="*/ 1290311 w 2580622"/>
              <a:gd name="connsiteY0" fmla="*/ 0 h 2580620"/>
              <a:gd name="connsiteX1" fmla="*/ 2580622 w 2580622"/>
              <a:gd name="connsiteY1" fmla="*/ 1290310 h 2580620"/>
              <a:gd name="connsiteX2" fmla="*/ 1290311 w 2580622"/>
              <a:gd name="connsiteY2" fmla="*/ 2580620 h 2580620"/>
              <a:gd name="connsiteX3" fmla="*/ 0 w 2580622"/>
              <a:gd name="connsiteY3" fmla="*/ 1290310 h 2580620"/>
              <a:gd name="connsiteX4" fmla="*/ 1290311 w 2580622"/>
              <a:gd name="connsiteY4" fmla="*/ 0 h 25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622" h="2580620">
                <a:moveTo>
                  <a:pt x="1290311" y="0"/>
                </a:moveTo>
                <a:cubicBezTo>
                  <a:pt x="2002930" y="0"/>
                  <a:pt x="2580622" y="577691"/>
                  <a:pt x="2580622" y="1290310"/>
                </a:cubicBezTo>
                <a:cubicBezTo>
                  <a:pt x="2580622" y="2002929"/>
                  <a:pt x="2002930" y="2580620"/>
                  <a:pt x="1290311" y="2580620"/>
                </a:cubicBezTo>
                <a:cubicBezTo>
                  <a:pt x="577692" y="2580620"/>
                  <a:pt x="0" y="2002929"/>
                  <a:pt x="0" y="1290310"/>
                </a:cubicBezTo>
                <a:cubicBezTo>
                  <a:pt x="0" y="577691"/>
                  <a:pt x="577692" y="0"/>
                  <a:pt x="12903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82296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0" hasCustomPrompt="1"/>
          </p:nvPr>
        </p:nvSpPr>
        <p:spPr>
          <a:xfrm>
            <a:off x="1828800" y="1511300"/>
            <a:ext cx="1093572" cy="1098804"/>
          </a:xfrm>
          <a:custGeom>
            <a:avLst/>
            <a:gdLst>
              <a:gd name="connsiteX0" fmla="*/ 552094 w 1104188"/>
              <a:gd name="connsiteY0" fmla="*/ 0 h 1104186"/>
              <a:gd name="connsiteX1" fmla="*/ 1104188 w 1104188"/>
              <a:gd name="connsiteY1" fmla="*/ 552093 h 1104186"/>
              <a:gd name="connsiteX2" fmla="*/ 552094 w 1104188"/>
              <a:gd name="connsiteY2" fmla="*/ 1104186 h 1104186"/>
              <a:gd name="connsiteX3" fmla="*/ 0 w 1104188"/>
              <a:gd name="connsiteY3" fmla="*/ 552093 h 1104186"/>
              <a:gd name="connsiteX4" fmla="*/ 552094 w 1104188"/>
              <a:gd name="connsiteY4" fmla="*/ 0 h 11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88" h="1104186">
                <a:moveTo>
                  <a:pt x="552094" y="0"/>
                </a:moveTo>
                <a:cubicBezTo>
                  <a:pt x="857007" y="0"/>
                  <a:pt x="1104188" y="247180"/>
                  <a:pt x="1104188" y="552093"/>
                </a:cubicBezTo>
                <a:cubicBezTo>
                  <a:pt x="1104188" y="857006"/>
                  <a:pt x="857007" y="1104186"/>
                  <a:pt x="552094" y="1104186"/>
                </a:cubicBezTo>
                <a:cubicBezTo>
                  <a:pt x="247181" y="1104186"/>
                  <a:pt x="0" y="857006"/>
                  <a:pt x="0" y="552093"/>
                </a:cubicBezTo>
                <a:cubicBezTo>
                  <a:pt x="0" y="247180"/>
                  <a:pt x="247181" y="0"/>
                  <a:pt x="5520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18288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1" hasCustomPrompt="1"/>
          </p:nvPr>
        </p:nvSpPr>
        <p:spPr>
          <a:xfrm>
            <a:off x="3935628" y="1511300"/>
            <a:ext cx="1093572" cy="1098804"/>
          </a:xfrm>
          <a:custGeom>
            <a:avLst/>
            <a:gdLst>
              <a:gd name="connsiteX0" fmla="*/ 552094 w 1104188"/>
              <a:gd name="connsiteY0" fmla="*/ 0 h 1104186"/>
              <a:gd name="connsiteX1" fmla="*/ 1104188 w 1104188"/>
              <a:gd name="connsiteY1" fmla="*/ 552093 h 1104186"/>
              <a:gd name="connsiteX2" fmla="*/ 552094 w 1104188"/>
              <a:gd name="connsiteY2" fmla="*/ 1104186 h 1104186"/>
              <a:gd name="connsiteX3" fmla="*/ 0 w 1104188"/>
              <a:gd name="connsiteY3" fmla="*/ 552093 h 1104186"/>
              <a:gd name="connsiteX4" fmla="*/ 552094 w 1104188"/>
              <a:gd name="connsiteY4" fmla="*/ 0 h 11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88" h="1104186">
                <a:moveTo>
                  <a:pt x="552094" y="0"/>
                </a:moveTo>
                <a:cubicBezTo>
                  <a:pt x="857007" y="0"/>
                  <a:pt x="1104188" y="247180"/>
                  <a:pt x="1104188" y="552093"/>
                </a:cubicBezTo>
                <a:cubicBezTo>
                  <a:pt x="1104188" y="857006"/>
                  <a:pt x="857007" y="1104186"/>
                  <a:pt x="552094" y="1104186"/>
                </a:cubicBezTo>
                <a:cubicBezTo>
                  <a:pt x="247181" y="1104186"/>
                  <a:pt x="0" y="857006"/>
                  <a:pt x="0" y="552093"/>
                </a:cubicBezTo>
                <a:cubicBezTo>
                  <a:pt x="0" y="247180"/>
                  <a:pt x="247181" y="0"/>
                  <a:pt x="5520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8288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2" hasCustomPrompt="1"/>
          </p:nvPr>
        </p:nvSpPr>
        <p:spPr>
          <a:xfrm>
            <a:off x="3935628" y="3371618"/>
            <a:ext cx="1093572" cy="1098804"/>
          </a:xfrm>
          <a:custGeom>
            <a:avLst/>
            <a:gdLst>
              <a:gd name="connsiteX0" fmla="*/ 552094 w 1104188"/>
              <a:gd name="connsiteY0" fmla="*/ 0 h 1104186"/>
              <a:gd name="connsiteX1" fmla="*/ 1104188 w 1104188"/>
              <a:gd name="connsiteY1" fmla="*/ 552093 h 1104186"/>
              <a:gd name="connsiteX2" fmla="*/ 552094 w 1104188"/>
              <a:gd name="connsiteY2" fmla="*/ 1104186 h 1104186"/>
              <a:gd name="connsiteX3" fmla="*/ 0 w 1104188"/>
              <a:gd name="connsiteY3" fmla="*/ 552093 h 1104186"/>
              <a:gd name="connsiteX4" fmla="*/ 552094 w 1104188"/>
              <a:gd name="connsiteY4" fmla="*/ 0 h 11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88" h="1104186">
                <a:moveTo>
                  <a:pt x="552094" y="0"/>
                </a:moveTo>
                <a:cubicBezTo>
                  <a:pt x="857007" y="0"/>
                  <a:pt x="1104188" y="247180"/>
                  <a:pt x="1104188" y="552093"/>
                </a:cubicBezTo>
                <a:cubicBezTo>
                  <a:pt x="1104188" y="857006"/>
                  <a:pt x="857007" y="1104186"/>
                  <a:pt x="552094" y="1104186"/>
                </a:cubicBezTo>
                <a:cubicBezTo>
                  <a:pt x="247181" y="1104186"/>
                  <a:pt x="0" y="857006"/>
                  <a:pt x="0" y="552093"/>
                </a:cubicBezTo>
                <a:cubicBezTo>
                  <a:pt x="0" y="247180"/>
                  <a:pt x="247181" y="0"/>
                  <a:pt x="5520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tIns="0" bIns="18288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3" hasCustomPrompt="1"/>
          </p:nvPr>
        </p:nvSpPr>
        <p:spPr>
          <a:xfrm>
            <a:off x="1828800" y="3371618"/>
            <a:ext cx="1093572" cy="1098804"/>
          </a:xfrm>
          <a:custGeom>
            <a:avLst/>
            <a:gdLst>
              <a:gd name="connsiteX0" fmla="*/ 552094 w 1104188"/>
              <a:gd name="connsiteY0" fmla="*/ 0 h 1104186"/>
              <a:gd name="connsiteX1" fmla="*/ 1104188 w 1104188"/>
              <a:gd name="connsiteY1" fmla="*/ 552093 h 1104186"/>
              <a:gd name="connsiteX2" fmla="*/ 552094 w 1104188"/>
              <a:gd name="connsiteY2" fmla="*/ 1104186 h 1104186"/>
              <a:gd name="connsiteX3" fmla="*/ 0 w 1104188"/>
              <a:gd name="connsiteY3" fmla="*/ 552093 h 1104186"/>
              <a:gd name="connsiteX4" fmla="*/ 552094 w 1104188"/>
              <a:gd name="connsiteY4" fmla="*/ 0 h 11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88" h="1104186">
                <a:moveTo>
                  <a:pt x="552094" y="0"/>
                </a:moveTo>
                <a:cubicBezTo>
                  <a:pt x="857007" y="0"/>
                  <a:pt x="1104188" y="247180"/>
                  <a:pt x="1104188" y="552093"/>
                </a:cubicBezTo>
                <a:cubicBezTo>
                  <a:pt x="1104188" y="857006"/>
                  <a:pt x="857007" y="1104186"/>
                  <a:pt x="552094" y="1104186"/>
                </a:cubicBezTo>
                <a:cubicBezTo>
                  <a:pt x="247181" y="1104186"/>
                  <a:pt x="0" y="857006"/>
                  <a:pt x="0" y="552093"/>
                </a:cubicBezTo>
                <a:cubicBezTo>
                  <a:pt x="0" y="247180"/>
                  <a:pt x="247181" y="0"/>
                  <a:pt x="5520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tIns="0" bIns="182880" anchor="b">
            <a:noAutofit/>
          </a:bodyPr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2245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74320" y="1733550"/>
            <a:ext cx="1802777" cy="18013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1766453" y="1733550"/>
            <a:ext cx="1802777" cy="18013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3282214" y="1733550"/>
            <a:ext cx="1802777" cy="18013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4783611" y="1733550"/>
            <a:ext cx="1802777" cy="18013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412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2" y="365877"/>
            <a:ext cx="6261836" cy="39211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950292" y="849632"/>
            <a:ext cx="957418" cy="4571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71557" y="1389126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079730" y="1389126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3687902" y="1389126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296075" y="1389126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71557" y="3105150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79730" y="3105150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3687902" y="3105150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5296075" y="3105150"/>
            <a:ext cx="1107212" cy="11064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4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187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85750" y="381001"/>
            <a:ext cx="3143250" cy="432435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93373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1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856648"/>
            <a:ext cx="2946651" cy="3430204"/>
          </a:xfrm>
          <a:prstGeom prst="round1Rect">
            <a:avLst>
              <a:gd name="adj" fmla="val 122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339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7552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92554" y="390978"/>
            <a:ext cx="6272892" cy="3430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464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28900" y="0"/>
            <a:ext cx="42291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8350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36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1058702" y="556714"/>
            <a:ext cx="4793483" cy="4161273"/>
          </a:xfrm>
          <a:custGeom>
            <a:avLst/>
            <a:gdLst>
              <a:gd name="connsiteX0" fmla="*/ 4618508 w 4793483"/>
              <a:gd name="connsiteY0" fmla="*/ 3008055 h 4161273"/>
              <a:gd name="connsiteX1" fmla="*/ 4680702 w 4793483"/>
              <a:gd name="connsiteY1" fmla="*/ 3023406 h 4161273"/>
              <a:gd name="connsiteX2" fmla="*/ 4780360 w 4793483"/>
              <a:gd name="connsiteY2" fmla="*/ 3366179 h 4161273"/>
              <a:gd name="connsiteX3" fmla="*/ 4101737 w 4793483"/>
              <a:gd name="connsiteY3" fmla="*/ 4089810 h 4161273"/>
              <a:gd name="connsiteX4" fmla="*/ 3465825 w 4793483"/>
              <a:gd name="connsiteY4" fmla="*/ 4089810 h 4161273"/>
              <a:gd name="connsiteX5" fmla="*/ 3636667 w 4793483"/>
              <a:gd name="connsiteY5" fmla="*/ 3685148 h 4161273"/>
              <a:gd name="connsiteX6" fmla="*/ 4229869 w 4793483"/>
              <a:gd name="connsiteY6" fmla="*/ 3261443 h 4161273"/>
              <a:gd name="connsiteX7" fmla="*/ 4618508 w 4793483"/>
              <a:gd name="connsiteY7" fmla="*/ 3008055 h 4161273"/>
              <a:gd name="connsiteX8" fmla="*/ 1143281 w 4793483"/>
              <a:gd name="connsiteY8" fmla="*/ 62 h 4161273"/>
              <a:gd name="connsiteX9" fmla="*/ 2047871 w 4793483"/>
              <a:gd name="connsiteY9" fmla="*/ 179097 h 4161273"/>
              <a:gd name="connsiteX10" fmla="*/ 2802131 w 4793483"/>
              <a:gd name="connsiteY10" fmla="*/ 369300 h 4161273"/>
              <a:gd name="connsiteX11" fmla="*/ 4173082 w 4793483"/>
              <a:gd name="connsiteY11" fmla="*/ 454891 h 4161273"/>
              <a:gd name="connsiteX12" fmla="*/ 4751823 w 4793483"/>
              <a:gd name="connsiteY12" fmla="*/ 1572334 h 4161273"/>
              <a:gd name="connsiteX13" fmla="*/ 4230008 w 4793483"/>
              <a:gd name="connsiteY13" fmla="*/ 3041653 h 4161273"/>
              <a:gd name="connsiteX14" fmla="*/ 2901750 w 4793483"/>
              <a:gd name="connsiteY14" fmla="*/ 3669323 h 4161273"/>
              <a:gd name="connsiteX15" fmla="*/ 2180697 w 4793483"/>
              <a:gd name="connsiteY15" fmla="*/ 3450589 h 4161273"/>
              <a:gd name="connsiteX16" fmla="*/ 1094372 w 4793483"/>
              <a:gd name="connsiteY16" fmla="*/ 3070183 h 4161273"/>
              <a:gd name="connsiteX17" fmla="*/ 50741 w 4793483"/>
              <a:gd name="connsiteY17" fmla="*/ 1705476 h 4161273"/>
              <a:gd name="connsiteX18" fmla="*/ 572557 w 4793483"/>
              <a:gd name="connsiteY18" fmla="*/ 131546 h 4161273"/>
              <a:gd name="connsiteX19" fmla="*/ 1143281 w 4793483"/>
              <a:gd name="connsiteY19" fmla="*/ 62 h 416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3483" h="4161273">
                <a:moveTo>
                  <a:pt x="4618508" y="3008055"/>
                </a:moveTo>
                <a:cubicBezTo>
                  <a:pt x="4639178" y="3010091"/>
                  <a:pt x="4659940" y="3015075"/>
                  <a:pt x="4680702" y="3023406"/>
                </a:cubicBezTo>
                <a:cubicBezTo>
                  <a:pt x="4846798" y="3094817"/>
                  <a:pt x="4780360" y="3366179"/>
                  <a:pt x="4780360" y="3366179"/>
                </a:cubicBezTo>
                <a:cubicBezTo>
                  <a:pt x="4713921" y="3770841"/>
                  <a:pt x="4248851" y="4027921"/>
                  <a:pt x="4101737" y="4089810"/>
                </a:cubicBezTo>
                <a:cubicBezTo>
                  <a:pt x="3954623" y="4151700"/>
                  <a:pt x="3570228" y="4213589"/>
                  <a:pt x="3465825" y="4089810"/>
                </a:cubicBezTo>
                <a:cubicBezTo>
                  <a:pt x="3313965" y="3908902"/>
                  <a:pt x="3470570" y="3747038"/>
                  <a:pt x="3636667" y="3685148"/>
                </a:cubicBezTo>
                <a:cubicBezTo>
                  <a:pt x="4011570" y="3547087"/>
                  <a:pt x="4111228" y="3418547"/>
                  <a:pt x="4229869" y="3261443"/>
                </a:cubicBezTo>
                <a:cubicBezTo>
                  <a:pt x="4333679" y="3123977"/>
                  <a:pt x="4473823" y="2993801"/>
                  <a:pt x="4618508" y="3008055"/>
                </a:cubicBezTo>
                <a:close/>
                <a:moveTo>
                  <a:pt x="1143281" y="62"/>
                </a:moveTo>
                <a:cubicBezTo>
                  <a:pt x="1544401" y="-3565"/>
                  <a:pt x="1888065" y="152944"/>
                  <a:pt x="2047871" y="179097"/>
                </a:cubicBezTo>
                <a:cubicBezTo>
                  <a:pt x="2213903" y="212382"/>
                  <a:pt x="2574430" y="316994"/>
                  <a:pt x="2802131" y="369300"/>
                </a:cubicBezTo>
                <a:cubicBezTo>
                  <a:pt x="3385616" y="492932"/>
                  <a:pt x="3831530" y="397830"/>
                  <a:pt x="4173082" y="454891"/>
                </a:cubicBezTo>
                <a:cubicBezTo>
                  <a:pt x="4528866" y="511952"/>
                  <a:pt x="4789773" y="749706"/>
                  <a:pt x="4751823" y="1572334"/>
                </a:cubicBezTo>
                <a:cubicBezTo>
                  <a:pt x="4713873" y="2352167"/>
                  <a:pt x="4291677" y="2946551"/>
                  <a:pt x="4230008" y="3041653"/>
                </a:cubicBezTo>
                <a:cubicBezTo>
                  <a:pt x="3798324" y="3702608"/>
                  <a:pt x="3191121" y="3759669"/>
                  <a:pt x="2901750" y="3669323"/>
                </a:cubicBezTo>
                <a:cubicBezTo>
                  <a:pt x="2266085" y="3479120"/>
                  <a:pt x="2256597" y="3469609"/>
                  <a:pt x="2180697" y="3450589"/>
                </a:cubicBezTo>
                <a:cubicBezTo>
                  <a:pt x="2104796" y="3431569"/>
                  <a:pt x="1402717" y="3193815"/>
                  <a:pt x="1094372" y="3070183"/>
                </a:cubicBezTo>
                <a:cubicBezTo>
                  <a:pt x="591532" y="2865715"/>
                  <a:pt x="188311" y="2575655"/>
                  <a:pt x="50741" y="1705476"/>
                </a:cubicBezTo>
                <a:cubicBezTo>
                  <a:pt x="-91572" y="835297"/>
                  <a:pt x="60229" y="378810"/>
                  <a:pt x="572557" y="131546"/>
                </a:cubicBezTo>
                <a:cubicBezTo>
                  <a:pt x="766755" y="36444"/>
                  <a:pt x="960953" y="1710"/>
                  <a:pt x="1143281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28016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595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786833" y="394458"/>
            <a:ext cx="5344993" cy="4443410"/>
          </a:xfrm>
          <a:custGeom>
            <a:avLst/>
            <a:gdLst>
              <a:gd name="connsiteX0" fmla="*/ 1435184 w 5344993"/>
              <a:gd name="connsiteY0" fmla="*/ 3127219 h 4443410"/>
              <a:gd name="connsiteX1" fmla="*/ 2747100 w 5344993"/>
              <a:gd name="connsiteY1" fmla="*/ 3655082 h 4443410"/>
              <a:gd name="connsiteX2" fmla="*/ 2521394 w 5344993"/>
              <a:gd name="connsiteY2" fmla="*/ 4437451 h 4443410"/>
              <a:gd name="connsiteX3" fmla="*/ 1783147 w 5344993"/>
              <a:gd name="connsiteY3" fmla="*/ 4277207 h 4443410"/>
              <a:gd name="connsiteX4" fmla="*/ 1021389 w 5344993"/>
              <a:gd name="connsiteY4" fmla="*/ 4013275 h 4443410"/>
              <a:gd name="connsiteX5" fmla="*/ 156183 w 5344993"/>
              <a:gd name="connsiteY5" fmla="*/ 3777622 h 4443410"/>
              <a:gd name="connsiteX6" fmla="*/ 142076 w 5344993"/>
              <a:gd name="connsiteY6" fmla="*/ 3306316 h 4443410"/>
              <a:gd name="connsiteX7" fmla="*/ 1435184 w 5344993"/>
              <a:gd name="connsiteY7" fmla="*/ 3127219 h 4443410"/>
              <a:gd name="connsiteX8" fmla="*/ 2447657 w 5344993"/>
              <a:gd name="connsiteY8" fmla="*/ 194 h 4443410"/>
              <a:gd name="connsiteX9" fmla="*/ 3538951 w 5344993"/>
              <a:gd name="connsiteY9" fmla="*/ 427155 h 4443410"/>
              <a:gd name="connsiteX10" fmla="*/ 3689410 w 5344993"/>
              <a:gd name="connsiteY10" fmla="*/ 540275 h 4443410"/>
              <a:gd name="connsiteX11" fmla="*/ 5344457 w 5344993"/>
              <a:gd name="connsiteY11" fmla="*/ 2887511 h 4443410"/>
              <a:gd name="connsiteX12" fmla="*/ 4089066 w 5344993"/>
              <a:gd name="connsiteY12" fmla="*/ 4009282 h 4443410"/>
              <a:gd name="connsiteX13" fmla="*/ 2325877 w 5344993"/>
              <a:gd name="connsiteY13" fmla="*/ 3198590 h 4443410"/>
              <a:gd name="connsiteX14" fmla="*/ 670830 w 5344993"/>
              <a:gd name="connsiteY14" fmla="*/ 3000630 h 4443410"/>
              <a:gd name="connsiteX15" fmla="*/ 21976 w 5344993"/>
              <a:gd name="connsiteY15" fmla="*/ 2105099 h 4443410"/>
              <a:gd name="connsiteX16" fmla="*/ 1545372 w 5344993"/>
              <a:gd name="connsiteY16" fmla="*/ 314035 h 4443410"/>
              <a:gd name="connsiteX17" fmla="*/ 2447657 w 5344993"/>
              <a:gd name="connsiteY17" fmla="*/ 194 h 44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44993" h="4443410">
                <a:moveTo>
                  <a:pt x="1435184" y="3127219"/>
                </a:moveTo>
                <a:cubicBezTo>
                  <a:pt x="1618570" y="3127219"/>
                  <a:pt x="2413243" y="3183776"/>
                  <a:pt x="2747100" y="3655082"/>
                </a:cubicBezTo>
                <a:cubicBezTo>
                  <a:pt x="2859953" y="3810613"/>
                  <a:pt x="3015126" y="4404459"/>
                  <a:pt x="2521394" y="4437451"/>
                </a:cubicBezTo>
                <a:cubicBezTo>
                  <a:pt x="2432052" y="4456303"/>
                  <a:pt x="2032364" y="4437451"/>
                  <a:pt x="1783147" y="4277207"/>
                </a:cubicBezTo>
                <a:cubicBezTo>
                  <a:pt x="1411673" y="4032127"/>
                  <a:pt x="1021389" y="4013275"/>
                  <a:pt x="1021389" y="4013275"/>
                </a:cubicBezTo>
                <a:cubicBezTo>
                  <a:pt x="720448" y="3961432"/>
                  <a:pt x="400698" y="3933153"/>
                  <a:pt x="156183" y="3777622"/>
                </a:cubicBezTo>
                <a:cubicBezTo>
                  <a:pt x="-88332" y="3617378"/>
                  <a:pt x="-8394" y="3405290"/>
                  <a:pt x="142076" y="3306316"/>
                </a:cubicBezTo>
                <a:cubicBezTo>
                  <a:pt x="395995" y="3141358"/>
                  <a:pt x="1110731" y="3131932"/>
                  <a:pt x="1435184" y="3127219"/>
                </a:cubicBezTo>
                <a:close/>
                <a:moveTo>
                  <a:pt x="2447657" y="194"/>
                </a:moveTo>
                <a:cubicBezTo>
                  <a:pt x="2923304" y="8110"/>
                  <a:pt x="3330307" y="256297"/>
                  <a:pt x="3538951" y="427155"/>
                </a:cubicBezTo>
                <a:cubicBezTo>
                  <a:pt x="3576566" y="455435"/>
                  <a:pt x="3651795" y="511995"/>
                  <a:pt x="3689410" y="540275"/>
                </a:cubicBezTo>
                <a:cubicBezTo>
                  <a:pt x="4281842" y="964474"/>
                  <a:pt x="5372668" y="1897712"/>
                  <a:pt x="5344457" y="2887511"/>
                </a:cubicBezTo>
                <a:cubicBezTo>
                  <a:pt x="5320948" y="3787756"/>
                  <a:pt x="4634480" y="4051702"/>
                  <a:pt x="4089066" y="4009282"/>
                </a:cubicBezTo>
                <a:cubicBezTo>
                  <a:pt x="3590672" y="3966862"/>
                  <a:pt x="2861887" y="3415403"/>
                  <a:pt x="2325877" y="3198590"/>
                </a:cubicBezTo>
                <a:cubicBezTo>
                  <a:pt x="1954432" y="3047764"/>
                  <a:pt x="1126908" y="3005344"/>
                  <a:pt x="670830" y="3000630"/>
                </a:cubicBezTo>
                <a:cubicBezTo>
                  <a:pt x="313491" y="2995917"/>
                  <a:pt x="-25042" y="2774391"/>
                  <a:pt x="21976" y="2105099"/>
                </a:cubicBezTo>
                <a:cubicBezTo>
                  <a:pt x="68995" y="1435806"/>
                  <a:pt x="727252" y="945620"/>
                  <a:pt x="1545372" y="314035"/>
                </a:cubicBezTo>
                <a:cubicBezTo>
                  <a:pt x="1852167" y="77190"/>
                  <a:pt x="2162268" y="-4557"/>
                  <a:pt x="2447657" y="1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28016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62300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1028698" y="503168"/>
            <a:ext cx="4800602" cy="4137167"/>
          </a:xfrm>
          <a:custGeom>
            <a:avLst/>
            <a:gdLst>
              <a:gd name="connsiteX0" fmla="*/ 4148214 w 4800602"/>
              <a:gd name="connsiteY0" fmla="*/ 1853110 h 4137167"/>
              <a:gd name="connsiteX1" fmla="*/ 4478728 w 4800602"/>
              <a:gd name="connsiteY1" fmla="*/ 2016610 h 4137167"/>
              <a:gd name="connsiteX2" fmla="*/ 4542288 w 4800602"/>
              <a:gd name="connsiteY2" fmla="*/ 3770522 h 4137167"/>
              <a:gd name="connsiteX3" fmla="*/ 3682103 w 4800602"/>
              <a:gd name="connsiteY3" fmla="*/ 3515717 h 4137167"/>
              <a:gd name="connsiteX4" fmla="*/ 3724477 w 4800602"/>
              <a:gd name="connsiteY4" fmla="*/ 2781027 h 4137167"/>
              <a:gd name="connsiteX5" fmla="*/ 3932108 w 4800602"/>
              <a:gd name="connsiteY5" fmla="*/ 1931675 h 4137167"/>
              <a:gd name="connsiteX6" fmla="*/ 4148214 w 4800602"/>
              <a:gd name="connsiteY6" fmla="*/ 1853110 h 4137167"/>
              <a:gd name="connsiteX7" fmla="*/ 2643633 w 4800602"/>
              <a:gd name="connsiteY7" fmla="*/ 247 h 4137167"/>
              <a:gd name="connsiteX8" fmla="*/ 3847491 w 4800602"/>
              <a:gd name="connsiteY8" fmla="*/ 793855 h 4137167"/>
              <a:gd name="connsiteX9" fmla="*/ 3749982 w 4800602"/>
              <a:gd name="connsiteY9" fmla="*/ 1863738 h 4137167"/>
              <a:gd name="connsiteX10" fmla="*/ 3491371 w 4800602"/>
              <a:gd name="connsiteY10" fmla="*/ 3561967 h 4137167"/>
              <a:gd name="connsiteX11" fmla="*/ 828946 w 4800602"/>
              <a:gd name="connsiteY11" fmla="*/ 3404881 h 4137167"/>
              <a:gd name="connsiteX12" fmla="*/ 795030 w 4800602"/>
              <a:gd name="connsiteY12" fmla="*/ 721680 h 4137167"/>
              <a:gd name="connsiteX13" fmla="*/ 2643633 w 4800602"/>
              <a:gd name="connsiteY13" fmla="*/ 247 h 413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00602" h="4137167">
                <a:moveTo>
                  <a:pt x="4148214" y="1853110"/>
                </a:moveTo>
                <a:cubicBezTo>
                  <a:pt x="4242495" y="1853110"/>
                  <a:pt x="4355844" y="1893454"/>
                  <a:pt x="4478728" y="2016610"/>
                </a:cubicBezTo>
                <a:cubicBezTo>
                  <a:pt x="4754157" y="2288403"/>
                  <a:pt x="5008398" y="3095288"/>
                  <a:pt x="4542288" y="3770522"/>
                </a:cubicBezTo>
                <a:cubicBezTo>
                  <a:pt x="4110077" y="4399043"/>
                  <a:pt x="3567694" y="3991354"/>
                  <a:pt x="3682103" y="3515717"/>
                </a:cubicBezTo>
                <a:cubicBezTo>
                  <a:pt x="3775326" y="3137755"/>
                  <a:pt x="3732952" y="3065560"/>
                  <a:pt x="3724477" y="2781027"/>
                </a:cubicBezTo>
                <a:cubicBezTo>
                  <a:pt x="3699053" y="2228948"/>
                  <a:pt x="3796512" y="2033597"/>
                  <a:pt x="3932108" y="1931675"/>
                </a:cubicBezTo>
                <a:cubicBezTo>
                  <a:pt x="3978719" y="1893454"/>
                  <a:pt x="4053932" y="1853110"/>
                  <a:pt x="4148214" y="1853110"/>
                </a:cubicBezTo>
                <a:close/>
                <a:moveTo>
                  <a:pt x="2643633" y="247"/>
                </a:moveTo>
                <a:cubicBezTo>
                  <a:pt x="3098146" y="8188"/>
                  <a:pt x="3541450" y="208629"/>
                  <a:pt x="3847491" y="793855"/>
                </a:cubicBezTo>
                <a:cubicBezTo>
                  <a:pt x="3847491" y="793855"/>
                  <a:pt x="4089144" y="1294832"/>
                  <a:pt x="3749982" y="1863738"/>
                </a:cubicBezTo>
                <a:cubicBezTo>
                  <a:pt x="3198843" y="2789273"/>
                  <a:pt x="3682150" y="3052498"/>
                  <a:pt x="3491371" y="3561967"/>
                </a:cubicBezTo>
                <a:cubicBezTo>
                  <a:pt x="3037741" y="4759218"/>
                  <a:pt x="1303773" y="3774246"/>
                  <a:pt x="828946" y="3404881"/>
                </a:cubicBezTo>
                <a:cubicBezTo>
                  <a:pt x="-985574" y="1982614"/>
                  <a:pt x="735676" y="764135"/>
                  <a:pt x="795030" y="721680"/>
                </a:cubicBezTo>
                <a:cubicBezTo>
                  <a:pt x="867366" y="671528"/>
                  <a:pt x="1775926" y="-14911"/>
                  <a:pt x="2643633" y="2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28016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951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941613" y="580876"/>
            <a:ext cx="4913154" cy="4019308"/>
          </a:xfrm>
          <a:custGeom>
            <a:avLst/>
            <a:gdLst>
              <a:gd name="connsiteX0" fmla="*/ 4517236 w 4913154"/>
              <a:gd name="connsiteY0" fmla="*/ 2838878 h 4019308"/>
              <a:gd name="connsiteX1" fmla="*/ 4695145 w 4913154"/>
              <a:gd name="connsiteY1" fmla="*/ 3185218 h 4019308"/>
              <a:gd name="connsiteX2" fmla="*/ 3787352 w 4913154"/>
              <a:gd name="connsiteY2" fmla="*/ 3985346 h 4019308"/>
              <a:gd name="connsiteX3" fmla="*/ 3417848 w 4913154"/>
              <a:gd name="connsiteY3" fmla="*/ 3564707 h 4019308"/>
              <a:gd name="connsiteX4" fmla="*/ 4202473 w 4913154"/>
              <a:gd name="connsiteY4" fmla="*/ 3020621 h 4019308"/>
              <a:gd name="connsiteX5" fmla="*/ 4517236 w 4913154"/>
              <a:gd name="connsiteY5" fmla="*/ 2838878 h 4019308"/>
              <a:gd name="connsiteX6" fmla="*/ 4268477 w 4913154"/>
              <a:gd name="connsiteY6" fmla="*/ 105 h 4019308"/>
              <a:gd name="connsiteX7" fmla="*/ 4878058 w 4913154"/>
              <a:gd name="connsiteY7" fmla="*/ 540170 h 4019308"/>
              <a:gd name="connsiteX8" fmla="*/ 3053118 w 4913154"/>
              <a:gd name="connsiteY8" fmla="*/ 3509752 h 4019308"/>
              <a:gd name="connsiteX9" fmla="*/ 156027 w 4913154"/>
              <a:gd name="connsiteY9" fmla="*/ 2326488 h 4019308"/>
              <a:gd name="connsiteX10" fmla="*/ 689822 w 4913154"/>
              <a:gd name="connsiteY10" fmla="*/ 649816 h 4019308"/>
              <a:gd name="connsiteX11" fmla="*/ 2793064 w 4913154"/>
              <a:gd name="connsiteY11" fmla="*/ 677228 h 4019308"/>
              <a:gd name="connsiteX12" fmla="*/ 4268477 w 4913154"/>
              <a:gd name="connsiteY12" fmla="*/ 105 h 40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3154" h="4019308">
                <a:moveTo>
                  <a:pt x="4517236" y="2838878"/>
                </a:moveTo>
                <a:cubicBezTo>
                  <a:pt x="4626719" y="2846879"/>
                  <a:pt x="4713392" y="2942894"/>
                  <a:pt x="4695145" y="3185218"/>
                </a:cubicBezTo>
                <a:cubicBezTo>
                  <a:pt x="4672336" y="3473264"/>
                  <a:pt x="4617595" y="4181948"/>
                  <a:pt x="3787352" y="3985346"/>
                </a:cubicBezTo>
                <a:cubicBezTo>
                  <a:pt x="3787352" y="3985346"/>
                  <a:pt x="3194321" y="3893902"/>
                  <a:pt x="3417848" y="3564707"/>
                </a:cubicBezTo>
                <a:cubicBezTo>
                  <a:pt x="3586634" y="3313239"/>
                  <a:pt x="3919643" y="3441259"/>
                  <a:pt x="4202473" y="3020621"/>
                </a:cubicBezTo>
                <a:cubicBezTo>
                  <a:pt x="4275462" y="2910889"/>
                  <a:pt x="4407753" y="2830877"/>
                  <a:pt x="4517236" y="2838878"/>
                </a:cubicBezTo>
                <a:close/>
                <a:moveTo>
                  <a:pt x="4268477" y="105"/>
                </a:moveTo>
                <a:cubicBezTo>
                  <a:pt x="4529252" y="-4419"/>
                  <a:pt x="4746320" y="135851"/>
                  <a:pt x="4878058" y="540170"/>
                </a:cubicBezTo>
                <a:cubicBezTo>
                  <a:pt x="5128987" y="1298556"/>
                  <a:pt x="3983838" y="2970658"/>
                  <a:pt x="3053118" y="3509752"/>
                </a:cubicBezTo>
                <a:cubicBezTo>
                  <a:pt x="2715505" y="3706201"/>
                  <a:pt x="1191680" y="4309254"/>
                  <a:pt x="156027" y="2326488"/>
                </a:cubicBezTo>
                <a:cubicBezTo>
                  <a:pt x="-76653" y="1887903"/>
                  <a:pt x="-154213" y="759463"/>
                  <a:pt x="689822" y="649816"/>
                </a:cubicBezTo>
                <a:cubicBezTo>
                  <a:pt x="1191680" y="585856"/>
                  <a:pt x="1670727" y="1280282"/>
                  <a:pt x="2793064" y="677228"/>
                </a:cubicBezTo>
                <a:cubicBezTo>
                  <a:pt x="3277814" y="417390"/>
                  <a:pt x="3833851" y="7645"/>
                  <a:pt x="4268477" y="1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28016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4830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848" r:id="rId2"/>
    <p:sldLayoutId id="2147483671" r:id="rId3"/>
    <p:sldLayoutId id="2147483847" r:id="rId4"/>
    <p:sldLayoutId id="2147483830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31" r:id="rId12"/>
    <p:sldLayoutId id="2147483851" r:id="rId13"/>
    <p:sldLayoutId id="2147483840" r:id="rId14"/>
    <p:sldLayoutId id="2147483872" r:id="rId15"/>
    <p:sldLayoutId id="2147483864" r:id="rId16"/>
    <p:sldLayoutId id="2147483868" r:id="rId17"/>
    <p:sldLayoutId id="2147483869" r:id="rId18"/>
    <p:sldLayoutId id="2147483867" r:id="rId19"/>
    <p:sldLayoutId id="2147483865" r:id="rId20"/>
    <p:sldLayoutId id="2147483870" r:id="rId21"/>
    <p:sldLayoutId id="2147483866" r:id="rId22"/>
    <p:sldLayoutId id="2147483855" r:id="rId23"/>
    <p:sldLayoutId id="2147483871" r:id="rId24"/>
    <p:sldLayoutId id="2147483854" r:id="rId25"/>
    <p:sldLayoutId id="2147483852" r:id="rId26"/>
    <p:sldLayoutId id="2147483853" r:id="rId27"/>
    <p:sldLayoutId id="2147483832" r:id="rId28"/>
    <p:sldLayoutId id="2147483844" r:id="rId29"/>
    <p:sldLayoutId id="2147483850" r:id="rId30"/>
    <p:sldLayoutId id="2147483845" r:id="rId3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CAFCDA-93CA-4304-84C0-02105CF8866B}"/>
              </a:ext>
            </a:extLst>
          </p:cNvPr>
          <p:cNvSpPr/>
          <p:nvPr/>
        </p:nvSpPr>
        <p:spPr bwMode="auto">
          <a:xfrm>
            <a:off x="0" y="0"/>
            <a:ext cx="6858000" cy="5143500"/>
          </a:xfrm>
          <a:prstGeom prst="rect">
            <a:avLst/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400050" y="514351"/>
            <a:ext cx="6057900" cy="3962400"/>
          </a:xfrm>
          <a:prstGeom prst="rect">
            <a:avLst/>
          </a:prstGeom>
          <a:solidFill>
            <a:srgbClr val="00716B">
              <a:alpha val="62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533400" y="1047557"/>
            <a:ext cx="5791200" cy="28469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EHS Facility Best Practices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Colin Casey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Vice President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Great Lakes Environmental &amp;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Safety Consultants, Inc.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January 24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, 2018</a:t>
            </a:r>
          </a:p>
        </p:txBody>
      </p:sp>
      <p:pic>
        <p:nvPicPr>
          <p:cNvPr id="3078" name="Picture 6" descr="Image result for air &amp; waste management association">
            <a:extLst>
              <a:ext uri="{FF2B5EF4-FFF2-40B4-BE49-F238E27FC236}">
                <a16:creationId xmlns:a16="http://schemas.microsoft.com/office/drawing/2014/main" id="{30F00CD5-193E-48F7-B984-E9F9F638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59" y="3187300"/>
            <a:ext cx="1183441" cy="11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2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 bwMode="auto">
          <a:xfrm rot="16200000">
            <a:off x="3412937" y="1662102"/>
            <a:ext cx="3345061" cy="3617734"/>
          </a:xfrm>
          <a:prstGeom prst="rtTriangle">
            <a:avLst/>
          </a:pr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3364589" y="1325232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E3C7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3677360" y="1352760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E3C7A"/>
                </a:solidFill>
              </a:rPr>
              <a:t>Safety Program/Procedure Development</a:t>
            </a:r>
            <a:endParaRPr lang="en-US" sz="1200" dirty="0">
              <a:solidFill>
                <a:srgbClr val="0E3C7A"/>
              </a:solidFill>
            </a:endParaRPr>
          </a:p>
        </p:txBody>
      </p:sp>
      <p:pic>
        <p:nvPicPr>
          <p:cNvPr id="3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>
          <a:xfrm>
            <a:off x="336350" y="1123950"/>
            <a:ext cx="2739536" cy="274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3364589" y="166374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E3C7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677360" y="169127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E3C7A"/>
                </a:solidFill>
              </a:rPr>
              <a:t>Industrial Hygiene (Noise/Air Monitoring)</a:t>
            </a:r>
            <a:endParaRPr lang="en-US" sz="1200" dirty="0">
              <a:solidFill>
                <a:srgbClr val="0E3C7A"/>
              </a:solidFill>
            </a:endParaRPr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3364589" y="2002264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E3C7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3677360" y="2029792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E3C7A"/>
                </a:solidFill>
              </a:rPr>
              <a:t>Facility/Site Safety Audits</a:t>
            </a:r>
            <a:endParaRPr lang="en-US" sz="1200" dirty="0">
              <a:solidFill>
                <a:srgbClr val="0E3C7A"/>
              </a:solidFill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3364589" y="2313252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E3C7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3677360" y="2340780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E3C7A"/>
                </a:solidFill>
              </a:rPr>
              <a:t>Accident Investigation</a:t>
            </a:r>
            <a:endParaRPr lang="en-US" sz="1200" dirty="0">
              <a:solidFill>
                <a:srgbClr val="0E3C7A"/>
              </a:solidFill>
            </a:endParaRPr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3364589" y="2651769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E3C7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3677360" y="2679297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E3C7A"/>
                </a:solidFill>
              </a:rPr>
              <a:t>Safety Training</a:t>
            </a:r>
            <a:endParaRPr lang="en-US" sz="1200" dirty="0">
              <a:solidFill>
                <a:srgbClr val="0E3C7A"/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3364589" y="296275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E3C7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3677360" y="299028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E3C7A"/>
                </a:solidFill>
              </a:rPr>
              <a:t>OSHA Support</a:t>
            </a:r>
            <a:endParaRPr lang="en-US" sz="1200" dirty="0">
              <a:solidFill>
                <a:srgbClr val="0E3C7A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372733"/>
            <a:ext cx="70866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over 24 years…</a:t>
            </a:r>
          </a:p>
          <a:p>
            <a:endParaRPr lang="en-US" sz="600" b="1" dirty="0">
              <a:solidFill>
                <a:schemeClr val="accent1"/>
              </a:solidFill>
            </a:endParaRPr>
          </a:p>
          <a:p>
            <a:r>
              <a:rPr lang="en-US" sz="1000" b="1" dirty="0">
                <a:solidFill>
                  <a:schemeClr val="accent2"/>
                </a:solidFill>
              </a:rPr>
              <a:t>We deliver comprehensive, custom-tailored environmental health &amp;safety solutions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D9F09-93E5-4D71-B6F2-21251A2C18A8}"/>
              </a:ext>
            </a:extLst>
          </p:cNvPr>
          <p:cNvSpPr/>
          <p:nvPr/>
        </p:nvSpPr>
        <p:spPr>
          <a:xfrm>
            <a:off x="3308350" y="939284"/>
            <a:ext cx="231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E3C7A"/>
                </a:solidFill>
              </a:rPr>
              <a:t>SAFETY SERVICES</a:t>
            </a:r>
            <a:endParaRPr lang="en-US" dirty="0">
              <a:solidFill>
                <a:srgbClr val="0E3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 bwMode="auto">
          <a:xfrm rot="16200000">
            <a:off x="3412937" y="1662102"/>
            <a:ext cx="3345061" cy="3617734"/>
          </a:xfrm>
          <a:prstGeom prst="rtTriangle">
            <a:avLst/>
          </a:pr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3364589" y="1325232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3677360" y="1352760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Air / Water / Soil Sampling</a:t>
            </a:r>
            <a:endParaRPr lang="en-US" sz="1200" dirty="0">
              <a:solidFill>
                <a:srgbClr val="00716B"/>
              </a:solidFill>
            </a:endParaRPr>
          </a:p>
        </p:txBody>
      </p:sp>
      <p:pic>
        <p:nvPicPr>
          <p:cNvPr id="3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>
          <a:xfrm>
            <a:off x="336350" y="1123950"/>
            <a:ext cx="2739536" cy="2743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3364589" y="166374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677360" y="169127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Radiological Contamination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3364589" y="2002264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3677360" y="2029792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Hazardous Waste Management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3364589" y="2313252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3677360" y="2340780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Petroleum/Chemical Bulk Storage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3364589" y="2651769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3677360" y="2679297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Air Emissions Compliance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3364589" y="296275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3677360" y="299028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DEC/EPA Support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372733"/>
            <a:ext cx="70866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over 24 years…</a:t>
            </a:r>
          </a:p>
          <a:p>
            <a:endParaRPr lang="en-US" sz="600" b="1" dirty="0">
              <a:solidFill>
                <a:schemeClr val="accent1"/>
              </a:solidFill>
            </a:endParaRPr>
          </a:p>
          <a:p>
            <a:r>
              <a:rPr lang="en-US" sz="1000" b="1" dirty="0">
                <a:solidFill>
                  <a:schemeClr val="accent2"/>
                </a:solidFill>
              </a:rPr>
              <a:t>We deliver comprehensive, custom-tailored environmental health &amp;safety solutions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D8EED-9566-44AC-88CD-62631A16A562}"/>
              </a:ext>
            </a:extLst>
          </p:cNvPr>
          <p:cNvSpPr/>
          <p:nvPr/>
        </p:nvSpPr>
        <p:spPr>
          <a:xfrm>
            <a:off x="3308350" y="939284"/>
            <a:ext cx="340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16B"/>
                </a:solidFill>
              </a:rPr>
              <a:t>ENVIRONMENTAL SERVICES</a:t>
            </a:r>
            <a:endParaRPr lang="en-US" dirty="0">
              <a:solidFill>
                <a:srgbClr val="007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>
          <a:xfrm>
            <a:off x="336350" y="1123950"/>
            <a:ext cx="2739536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57551" y="0"/>
            <a:ext cx="3600450" cy="5143500"/>
          </a:xfrm>
          <a:prstGeom prst="rect">
            <a:avLst/>
          </a:prstGeom>
          <a:solidFill>
            <a:srgbClr val="00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/>
          </a:p>
        </p:txBody>
      </p:sp>
      <p:sp>
        <p:nvSpPr>
          <p:cNvPr id="12" name="Oval 11"/>
          <p:cNvSpPr/>
          <p:nvPr/>
        </p:nvSpPr>
        <p:spPr bwMode="auto">
          <a:xfrm>
            <a:off x="5610841" y="875038"/>
            <a:ext cx="675854" cy="69596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4014875" y="875038"/>
            <a:ext cx="675854" cy="69596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5432" y="1663431"/>
            <a:ext cx="179896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NIAGARA FRONTIER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TRANSPORTATION AUTHORITY</a:t>
            </a:r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782" y="1669351"/>
            <a:ext cx="139090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BUFFALO SEWER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AUTHORITY</a:t>
            </a:r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9486" y="4489609"/>
            <a:ext cx="139090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30+ WNY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MANUFACURERS</a:t>
            </a:r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3911" y="3079156"/>
            <a:ext cx="139090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HEAVY HIGHWAY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CONTRACTORS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71800" y="206765"/>
            <a:ext cx="3143252" cy="704842"/>
            <a:chOff x="3962398" y="260361"/>
            <a:chExt cx="4191002" cy="93978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962401" y="260361"/>
              <a:ext cx="4190999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00716B"/>
                  </a:solidFill>
                </a:rPr>
                <a:t>OUR CLIENTS INCLUDE</a:t>
              </a:r>
              <a:endParaRPr lang="en-US" sz="1600" dirty="0">
                <a:solidFill>
                  <a:srgbClr val="00716B"/>
                </a:solidFill>
              </a:endParaRPr>
            </a:p>
          </p:txBody>
        </p:sp>
        <p:sp>
          <p:nvSpPr>
            <p:cNvPr id="20" name="Right Triangle 19"/>
            <p:cNvSpPr/>
            <p:nvPr/>
          </p:nvSpPr>
          <p:spPr bwMode="auto">
            <a:xfrm flipH="1" flipV="1">
              <a:off x="3962398" y="999024"/>
              <a:ext cx="381001" cy="201126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20874" y="4489609"/>
            <a:ext cx="1390902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MUNICIPALITIES &amp;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EDUCATIONAL INSTITUTIONS</a:t>
            </a:r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9218" y="3079358"/>
            <a:ext cx="1449348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GENERAL CONTRACTORS &amp; BUILDING TRADES</a:t>
            </a:r>
            <a:endParaRPr lang="en-US" sz="675" dirty="0">
              <a:solidFill>
                <a:schemeClr val="bg1"/>
              </a:solidFill>
            </a:endParaRPr>
          </a:p>
        </p:txBody>
      </p:sp>
      <p:pic>
        <p:nvPicPr>
          <p:cNvPr id="23" name="Picture 2" descr="https://cdn2.iconfinder.com/data/icons/commerce-roundline/512/train-512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12" y="855190"/>
            <a:ext cx="715816" cy="715816"/>
          </a:xfrm>
          <a:prstGeom prst="rect">
            <a:avLst/>
          </a:prstGeom>
          <a:noFill/>
        </p:spPr>
      </p:pic>
      <p:pic>
        <p:nvPicPr>
          <p:cNvPr id="24" name="Picture 4" descr="http://www.ejprescott.com/media/icons/xdrainage-products.png.pagespeed.ic.3-ozM4flj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11" y="857779"/>
            <a:ext cx="730158" cy="7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97" y="2240604"/>
            <a:ext cx="914400" cy="865713"/>
          </a:xfrm>
          <a:prstGeom prst="rect">
            <a:avLst/>
          </a:prstGeom>
        </p:spPr>
      </p:pic>
      <p:pic>
        <p:nvPicPr>
          <p:cNvPr id="29" name="Picture 2" descr="Image result for MANUFACTURING ICON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99" y="3670949"/>
            <a:ext cx="711817" cy="7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Use links below to save imag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47" y="2184179"/>
            <a:ext cx="981723" cy="8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 bwMode="auto">
          <a:xfrm>
            <a:off x="5619229" y="3670949"/>
            <a:ext cx="715440" cy="715440"/>
          </a:xfrm>
          <a:prstGeom prst="ellipse">
            <a:avLst/>
          </a:prstGeom>
          <a:blipFill>
            <a:blip r:embed="rId8">
              <a:biLevel thresh="75000"/>
            </a:blip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 bwMode="auto">
          <a:xfrm rot="16200000">
            <a:off x="3412937" y="1662102"/>
            <a:ext cx="3345061" cy="3617734"/>
          </a:xfrm>
          <a:prstGeom prst="rtTriangle">
            <a:avLst/>
          </a:pr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361039" y="158609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673810" y="1611982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General Industry Silica Compliance</a:t>
            </a: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361039" y="1924614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673810" y="1952142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Process Safety Management (1910.119)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361039" y="2263130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673810" y="2282288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Water Withdrawal Permits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361039" y="257411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673810" y="260164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Tier II / TRI Reporting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361039" y="2880889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673810" y="2908417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Chemical / Petroleum Bulk Storage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361039" y="319187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673810" y="321940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Stormwater Compliance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AB1E96B6-2BC7-4108-AC9A-39496E0928C9}"/>
              </a:ext>
            </a:extLst>
          </p:cNvPr>
          <p:cNvSpPr>
            <a:spLocks noEditPoints="1"/>
          </p:cNvSpPr>
          <p:nvPr/>
        </p:nvSpPr>
        <p:spPr bwMode="auto">
          <a:xfrm>
            <a:off x="370564" y="3488546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06AA2-059B-4151-8434-E3E55B026F4D}"/>
              </a:ext>
            </a:extLst>
          </p:cNvPr>
          <p:cNvSpPr/>
          <p:nvPr/>
        </p:nvSpPr>
        <p:spPr>
          <a:xfrm>
            <a:off x="683335" y="3516074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Hazardous Waste Management</a:t>
            </a:r>
            <a:endParaRPr lang="en-US" sz="1200" dirty="0">
              <a:solidFill>
                <a:srgbClr val="00716B"/>
              </a:solidFill>
            </a:endParaRPr>
          </a:p>
        </p:txBody>
      </p:sp>
      <p:pic>
        <p:nvPicPr>
          <p:cNvPr id="6146" name="Picture 2" descr="http://grlk.bardoind.com/wp-content/uploads/2017/06/Air-Emissions-1024x683.jpg">
            <a:extLst>
              <a:ext uri="{FF2B5EF4-FFF2-40B4-BE49-F238E27FC236}">
                <a16:creationId xmlns:a16="http://schemas.microsoft.com/office/drawing/2014/main" id="{3C490826-F9BE-4DC2-BC1C-57B7FE69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08" y="1738941"/>
            <a:ext cx="2794891" cy="186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73DA5C-ADE7-45E4-A33B-264A7153C812}"/>
              </a:ext>
            </a:extLst>
          </p:cNvPr>
          <p:cNvSpPr/>
          <p:nvPr/>
        </p:nvSpPr>
        <p:spPr>
          <a:xfrm>
            <a:off x="304800" y="372728"/>
            <a:ext cx="417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16B"/>
                </a:solidFill>
              </a:rPr>
              <a:t>EHS Facility Best Practices</a:t>
            </a:r>
            <a:endParaRPr lang="en-US" sz="2400" dirty="0">
              <a:solidFill>
                <a:srgbClr val="007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 bwMode="auto">
          <a:xfrm rot="16200000">
            <a:off x="3412937" y="1662102"/>
            <a:ext cx="3345061" cy="3617734"/>
          </a:xfrm>
          <a:prstGeom prst="rtTriangle">
            <a:avLst/>
          </a:pr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D8EED-9566-44AC-88CD-62631A16A562}"/>
              </a:ext>
            </a:extLst>
          </p:cNvPr>
          <p:cNvSpPr/>
          <p:nvPr/>
        </p:nvSpPr>
        <p:spPr>
          <a:xfrm>
            <a:off x="304800" y="372728"/>
            <a:ext cx="6053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16B"/>
                </a:solidFill>
              </a:rPr>
              <a:t>Respirable Crystalline Silica (1910.1053)</a:t>
            </a:r>
            <a:endParaRPr lang="en-US" sz="2400" dirty="0">
              <a:solidFill>
                <a:srgbClr val="00716B"/>
              </a:solidFill>
            </a:endParaRPr>
          </a:p>
        </p:txBody>
      </p:sp>
      <p:pic>
        <p:nvPicPr>
          <p:cNvPr id="8194" name="Picture 2" descr="Image result for manufacturing silica dust">
            <a:extLst>
              <a:ext uri="{FF2B5EF4-FFF2-40B4-BE49-F238E27FC236}">
                <a16:creationId xmlns:a16="http://schemas.microsoft.com/office/drawing/2014/main" id="{D8E34870-8103-40E0-B41B-5A9ED813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970"/>
            <a:ext cx="670560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CC7AEA-B443-4F08-8A72-6CFAF4962A1B}"/>
              </a:ext>
            </a:extLst>
          </p:cNvPr>
          <p:cNvSpPr/>
          <p:nvPr/>
        </p:nvSpPr>
        <p:spPr bwMode="auto">
          <a:xfrm>
            <a:off x="4191000" y="4552950"/>
            <a:ext cx="2057400" cy="217822"/>
          </a:xfrm>
          <a:prstGeom prst="rect">
            <a:avLst/>
          </a:prstGeom>
          <a:solidFill>
            <a:srgbClr val="F3F4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 bwMode="auto">
          <a:xfrm rot="16200000">
            <a:off x="3412937" y="1662102"/>
            <a:ext cx="3345061" cy="3617734"/>
          </a:xfrm>
          <a:prstGeom prst="rtTriangle">
            <a:avLst/>
          </a:pr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D8EED-9566-44AC-88CD-62631A16A562}"/>
              </a:ext>
            </a:extLst>
          </p:cNvPr>
          <p:cNvSpPr/>
          <p:nvPr/>
        </p:nvSpPr>
        <p:spPr>
          <a:xfrm>
            <a:off x="304800" y="372728"/>
            <a:ext cx="6053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16B"/>
                </a:solidFill>
              </a:rPr>
              <a:t>Respirable Crystalline Silica (1910.1053)</a:t>
            </a:r>
            <a:endParaRPr lang="en-US" sz="2400" dirty="0">
              <a:solidFill>
                <a:srgbClr val="00716B"/>
              </a:solidFill>
            </a:endParaRPr>
          </a:p>
        </p:txBody>
      </p:sp>
      <p:pic>
        <p:nvPicPr>
          <p:cNvPr id="2050" name="Picture 2" descr="https://cdnassets.hw.net/73/6d/4da8b20647a4aff1dd128ddcbd6e/osha-silica-rule-thumb.jpg">
            <a:extLst>
              <a:ext uri="{FF2B5EF4-FFF2-40B4-BE49-F238E27FC236}">
                <a16:creationId xmlns:a16="http://schemas.microsoft.com/office/drawing/2014/main" id="{4A51010C-19D7-4744-8B65-2B7BD014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10" y="1733728"/>
            <a:ext cx="2747990" cy="171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45">
            <a:extLst>
              <a:ext uri="{FF2B5EF4-FFF2-40B4-BE49-F238E27FC236}">
                <a16:creationId xmlns:a16="http://schemas.microsoft.com/office/drawing/2014/main" id="{3D23A9B0-34EB-44DA-AFE7-038586C89720}"/>
              </a:ext>
            </a:extLst>
          </p:cNvPr>
          <p:cNvSpPr>
            <a:spLocks noEditPoints="1"/>
          </p:cNvSpPr>
          <p:nvPr/>
        </p:nvSpPr>
        <p:spPr bwMode="auto">
          <a:xfrm>
            <a:off x="449229" y="1494005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24508F-3457-4072-A19D-415F4B3C6332}"/>
              </a:ext>
            </a:extLst>
          </p:cNvPr>
          <p:cNvSpPr/>
          <p:nvPr/>
        </p:nvSpPr>
        <p:spPr>
          <a:xfrm>
            <a:off x="762000" y="1519889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Ready Mix Concrete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3F9AE369-21A1-44E9-BDD5-E9718D94C439}"/>
              </a:ext>
            </a:extLst>
          </p:cNvPr>
          <p:cNvSpPr>
            <a:spLocks noEditPoints="1"/>
          </p:cNvSpPr>
          <p:nvPr/>
        </p:nvSpPr>
        <p:spPr bwMode="auto">
          <a:xfrm>
            <a:off x="449229" y="1832521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F3CD97-2825-4430-8614-5EA9D10C1918}"/>
              </a:ext>
            </a:extLst>
          </p:cNvPr>
          <p:cNvSpPr/>
          <p:nvPr/>
        </p:nvSpPr>
        <p:spPr>
          <a:xfrm>
            <a:off x="762000" y="1860049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Abrasive blasting of concrete</a:t>
            </a:r>
          </a:p>
        </p:txBody>
      </p:sp>
      <p:sp>
        <p:nvSpPr>
          <p:cNvPr id="33" name="Freeform 45">
            <a:extLst>
              <a:ext uri="{FF2B5EF4-FFF2-40B4-BE49-F238E27FC236}">
                <a16:creationId xmlns:a16="http://schemas.microsoft.com/office/drawing/2014/main" id="{2CB9D646-A48A-459E-86AB-FDBADE69C0CE}"/>
              </a:ext>
            </a:extLst>
          </p:cNvPr>
          <p:cNvSpPr>
            <a:spLocks noEditPoints="1"/>
          </p:cNvSpPr>
          <p:nvPr/>
        </p:nvSpPr>
        <p:spPr bwMode="auto">
          <a:xfrm>
            <a:off x="449229" y="2171037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482591-AF2C-4A4A-AC26-D286155C3F86}"/>
              </a:ext>
            </a:extLst>
          </p:cNvPr>
          <p:cNvSpPr/>
          <p:nvPr/>
        </p:nvSpPr>
        <p:spPr>
          <a:xfrm>
            <a:off x="781050" y="2190750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Grinding of silica-containing products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5A77A4-492F-4448-A553-80A25CCFF4A8}"/>
              </a:ext>
            </a:extLst>
          </p:cNvPr>
          <p:cNvSpPr/>
          <p:nvPr/>
        </p:nvSpPr>
        <p:spPr>
          <a:xfrm>
            <a:off x="323850" y="954302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16B"/>
                </a:solidFill>
              </a:rPr>
              <a:t>Who may be exposed?</a:t>
            </a:r>
            <a:endParaRPr lang="en-US" u="sng" dirty="0">
              <a:solidFill>
                <a:srgbClr val="00716B"/>
              </a:solidFill>
            </a:endParaRPr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15242BED-E502-4D6C-B63B-2515F24C94C3}"/>
              </a:ext>
            </a:extLst>
          </p:cNvPr>
          <p:cNvSpPr>
            <a:spLocks noEditPoints="1"/>
          </p:cNvSpPr>
          <p:nvPr/>
        </p:nvSpPr>
        <p:spPr bwMode="auto">
          <a:xfrm>
            <a:off x="430179" y="3227353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DC5418-FF49-4B46-83FB-8BD19AEE2602}"/>
              </a:ext>
            </a:extLst>
          </p:cNvPr>
          <p:cNvSpPr/>
          <p:nvPr/>
        </p:nvSpPr>
        <p:spPr>
          <a:xfrm>
            <a:off x="742950" y="3253237"/>
            <a:ext cx="33892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PEL of 50 </a:t>
            </a:r>
            <a:r>
              <a:rPr lang="el-GR" sz="1200" b="1" dirty="0">
                <a:solidFill>
                  <a:srgbClr val="00716B"/>
                </a:solidFill>
              </a:rPr>
              <a:t>μ</a:t>
            </a:r>
            <a:r>
              <a:rPr lang="en-US" sz="1200" b="1" dirty="0">
                <a:solidFill>
                  <a:srgbClr val="00716B"/>
                </a:solidFill>
              </a:rPr>
              <a:t>g/m3 over an 8-hr TWA</a:t>
            </a:r>
          </a:p>
          <a:p>
            <a:r>
              <a:rPr lang="en-US" sz="1200" b="1" dirty="0">
                <a:solidFill>
                  <a:srgbClr val="00716B"/>
                </a:solidFill>
              </a:rPr>
              <a:t>(one fifth of old standard)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E11543F8-401B-4ADF-BBC2-D9EE5A90E600}"/>
              </a:ext>
            </a:extLst>
          </p:cNvPr>
          <p:cNvSpPr>
            <a:spLocks noEditPoints="1"/>
          </p:cNvSpPr>
          <p:nvPr/>
        </p:nvSpPr>
        <p:spPr bwMode="auto">
          <a:xfrm>
            <a:off x="430179" y="3685778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08C6-9D81-49D5-9507-B21A8E872B27}"/>
              </a:ext>
            </a:extLst>
          </p:cNvPr>
          <p:cNvSpPr/>
          <p:nvPr/>
        </p:nvSpPr>
        <p:spPr>
          <a:xfrm>
            <a:off x="742950" y="3713306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Written silica exposure control plan</a:t>
            </a:r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3AF60F94-A2A0-4934-BA08-3729D6ED5848}"/>
              </a:ext>
            </a:extLst>
          </p:cNvPr>
          <p:cNvSpPr>
            <a:spLocks noEditPoints="1"/>
          </p:cNvSpPr>
          <p:nvPr/>
        </p:nvSpPr>
        <p:spPr bwMode="auto">
          <a:xfrm>
            <a:off x="430179" y="4024294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BCFDEC-DD4E-4863-A871-9A36F20D4A1D}"/>
              </a:ext>
            </a:extLst>
          </p:cNvPr>
          <p:cNvSpPr/>
          <p:nvPr/>
        </p:nvSpPr>
        <p:spPr>
          <a:xfrm>
            <a:off x="762000" y="4044007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Respiratory protection / medical surveillance</a:t>
            </a:r>
            <a:endParaRPr lang="en-US" sz="1200" dirty="0">
              <a:solidFill>
                <a:srgbClr val="00716B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3717E9-B4D3-4C45-A37C-A5A54F5BD55A}"/>
              </a:ext>
            </a:extLst>
          </p:cNvPr>
          <p:cNvSpPr/>
          <p:nvPr/>
        </p:nvSpPr>
        <p:spPr>
          <a:xfrm>
            <a:off x="304800" y="268765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16B"/>
                </a:solidFill>
              </a:rPr>
              <a:t>What has changed?</a:t>
            </a:r>
            <a:endParaRPr lang="en-US" u="sng" dirty="0">
              <a:solidFill>
                <a:srgbClr val="00716B"/>
              </a:solidFill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5544BEAB-4596-41A7-A462-66BA284FDCA6}"/>
              </a:ext>
            </a:extLst>
          </p:cNvPr>
          <p:cNvSpPr>
            <a:spLocks noEditPoints="1"/>
          </p:cNvSpPr>
          <p:nvPr/>
        </p:nvSpPr>
        <p:spPr bwMode="auto">
          <a:xfrm>
            <a:off x="430179" y="4368159"/>
            <a:ext cx="239723" cy="2397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8B8774-603E-4512-9F60-7EE06FE61B1C}"/>
              </a:ext>
            </a:extLst>
          </p:cNvPr>
          <p:cNvSpPr/>
          <p:nvPr/>
        </p:nvSpPr>
        <p:spPr>
          <a:xfrm>
            <a:off x="762000" y="4387872"/>
            <a:ext cx="33892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716B"/>
                </a:solidFill>
              </a:rPr>
              <a:t>Competent person &amp; required training</a:t>
            </a:r>
            <a:endParaRPr lang="en-US" sz="1200" dirty="0">
              <a:solidFill>
                <a:srgbClr val="007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6" grpId="0"/>
      <p:bldP spid="33" grpId="0" animBg="1"/>
      <p:bldP spid="34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 bwMode="auto">
          <a:xfrm rot="16200000">
            <a:off x="3412937" y="1662102"/>
            <a:ext cx="3345061" cy="3617734"/>
          </a:xfrm>
          <a:prstGeom prst="rtTriangle">
            <a:avLst/>
          </a:prstGeom>
          <a:solidFill>
            <a:srgbClr val="00716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/>
          </a:p>
        </p:txBody>
      </p:sp>
      <p:pic>
        <p:nvPicPr>
          <p:cNvPr id="13" name="Picture 2" descr="Hierarchy of Controls: Elimination, Substitution, Engineering Controls, Administrative Controls, Personal Protective Equipment shown in an upside down triangle.">
            <a:extLst>
              <a:ext uri="{FF2B5EF4-FFF2-40B4-BE49-F238E27FC236}">
                <a16:creationId xmlns:a16="http://schemas.microsoft.com/office/drawing/2014/main" id="{64261377-203E-4D85-9973-12455826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7750"/>
            <a:ext cx="5476875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4EC386-2D0D-4FD0-87C8-F3883694B833}"/>
              </a:ext>
            </a:extLst>
          </p:cNvPr>
          <p:cNvSpPr/>
          <p:nvPr/>
        </p:nvSpPr>
        <p:spPr>
          <a:xfrm>
            <a:off x="304800" y="372728"/>
            <a:ext cx="6053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16B"/>
                </a:solidFill>
              </a:rPr>
              <a:t>Respirable Crystalline Silica (1910.1053)</a:t>
            </a:r>
            <a:endParaRPr lang="en-US" sz="2400" dirty="0">
              <a:solidFill>
                <a:srgbClr val="007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4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56_Theme56">
      <a:dk1>
        <a:srgbClr val="333333"/>
      </a:dk1>
      <a:lt1>
        <a:srgbClr val="FFFFFF"/>
      </a:lt1>
      <a:dk2>
        <a:srgbClr val="262626"/>
      </a:dk2>
      <a:lt2>
        <a:srgbClr val="FFFFFF"/>
      </a:lt2>
      <a:accent1>
        <a:srgbClr val="19B396"/>
      </a:accent1>
      <a:accent2>
        <a:srgbClr val="148E77"/>
      </a:accent2>
      <a:accent3>
        <a:srgbClr val="19B396"/>
      </a:accent3>
      <a:accent4>
        <a:srgbClr val="1ABC9D"/>
      </a:accent4>
      <a:accent5>
        <a:srgbClr val="148E77"/>
      </a:accent5>
      <a:accent6>
        <a:srgbClr val="1ABC9D"/>
      </a:accent6>
      <a:hlink>
        <a:srgbClr val="FFFFFF"/>
      </a:hlink>
      <a:folHlink>
        <a:srgbClr val="595959"/>
      </a:folHlink>
    </a:clrScheme>
    <a:fontScheme name="Custom 9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7757</TotalTime>
  <Words>231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 LT Std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Colin Casey</cp:lastModifiedBy>
  <cp:revision>836</cp:revision>
  <cp:lastPrinted>2017-01-24T21:15:49Z</cp:lastPrinted>
  <dcterms:created xsi:type="dcterms:W3CDTF">2015-09-08T18:46:55Z</dcterms:created>
  <dcterms:modified xsi:type="dcterms:W3CDTF">2018-01-17T00:00:23Z</dcterms:modified>
</cp:coreProperties>
</file>