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60" r:id="rId3"/>
    <p:sldId id="270" r:id="rId4"/>
    <p:sldId id="269" r:id="rId5"/>
    <p:sldId id="268" r:id="rId6"/>
    <p:sldId id="273" r:id="rId7"/>
    <p:sldId id="276" r:id="rId8"/>
    <p:sldId id="277" r:id="rId9"/>
    <p:sldId id="267" r:id="rId10"/>
    <p:sldId id="262" r:id="rId11"/>
    <p:sldId id="261" r:id="rId12"/>
    <p:sldId id="263" r:id="rId13"/>
    <p:sldId id="265" r:id="rId14"/>
    <p:sldId id="272" r:id="rId15"/>
    <p:sldId id="274" r:id="rId16"/>
    <p:sldId id="278" r:id="rId17"/>
    <p:sldId id="279" r:id="rId18"/>
    <p:sldId id="264"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C944"/>
    <a:srgbClr val="D1B273"/>
    <a:srgbClr val="F8C7E1"/>
    <a:srgbClr val="7EBDFF"/>
    <a:srgbClr val="6B4B00"/>
    <a:srgbClr val="BEDEFF"/>
    <a:srgbClr val="C0E8F4"/>
    <a:srgbClr val="F99989"/>
    <a:srgbClr val="89B5A6"/>
    <a:srgbClr val="BF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29E9F-6398-4150-B51A-68ED3353EC50}" v="214" dt="2023-04-03T15:09:46.369"/>
    <p1510:client id="{07A2D7DA-AD11-4374-BBD6-9E210F4142A3}" v="38" dt="2023-04-20T21:17:42.738"/>
    <p1510:client id="{0AE36C79-7228-463F-9F1F-3F2084C26F87}" v="576" dt="2023-04-02T21:22:11.427"/>
    <p1510:client id="{11995A4D-2E9F-4073-915A-3E4AFCFBD7CC}" v="7" dt="2023-04-15T19:29:00.296"/>
    <p1510:client id="{1623FE86-9CF3-4EF3-8F13-26944359A908}" v="516" dt="2023-03-26T00:55:03.891"/>
    <p1510:client id="{20C764CF-D33B-4689-A4D4-B9B38860B4DE}" v="92" dt="2023-04-20T21:29:18.307"/>
    <p1510:client id="{60B3F8B3-1AD2-45E2-BA1A-60F1A9DE2388}" v="662" dt="2023-04-26T15:54:02.061"/>
    <p1510:client id="{73672534-4635-4510-8CA6-7631D2B090FB}" v="94" dt="2023-04-03T20:13:09.986"/>
    <p1510:client id="{7504D028-7BD6-41F0-B499-FC173898B3BB}" v="901" dt="2023-04-03T21:39:39.759"/>
    <p1510:client id="{855CF12C-FEC2-40EC-AD94-CBE56E630D2A}" v="103" dt="2023-04-26T15:41:38.210"/>
    <p1510:client id="{8FC164A6-0E2B-4F0E-BD2B-1E674D7C1300}" v="77" dt="2023-04-26T20:19:20.873"/>
    <p1510:client id="{9877FC81-157E-400B-8BCC-4DF8315A4162}" v="775" dt="2023-04-03T00:08:26.693"/>
    <p1510:client id="{A3EABB49-620D-499A-80CB-493FB9E24D66}" v="170" dt="2023-04-05T14:40:50.211"/>
    <p1510:client id="{B44B4D97-8DC0-431A-B07E-35394B7F0BF2}" v="1102" dt="2023-04-19T16:00:10.511"/>
    <p1510:client id="{B45F4F70-4A48-41BD-A331-0875B589193D}" v="929" dt="2023-04-19T18:45:49.640"/>
    <p1510:client id="{B97522F6-318F-4B25-A086-479B6BD0C280}" v="230" dt="2023-04-27T02:33:08.362"/>
    <p1510:client id="{BDB364CF-CADF-4680-8C49-649637A19419}" v="33" dt="2023-04-27T06:11:18.928"/>
    <p1510:client id="{C62F276A-5A66-49D1-ACD2-5F4D36445D37}" v="377" dt="2023-04-05T15:49:13.969"/>
    <p1510:client id="{DB750910-B181-4A95-8972-23587008ECDE}" v="144" dt="2023-04-03T19:42:34.216"/>
    <p1510:client id="{DC8BF7FE-9938-4C51-BB4B-0E476F8490FB}" v="747" dt="2023-04-05T15:11:08.001"/>
    <p1510:client id="{DD2A0D05-140A-4352-BD89-CC68E902E8D3}" v="65" dt="2023-04-03T15:09:56.077"/>
    <p1510:client id="{E7EE487A-E1FE-4E18-B7BA-D7880B63E242}" v="2" dt="2023-04-24T18:51:54.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30" autoAdjust="0"/>
  </p:normalViewPr>
  <p:slideViewPr>
    <p:cSldViewPr snapToGrid="0">
      <p:cViewPr varScale="1">
        <p:scale>
          <a:sx n="85" d="100"/>
          <a:sy n="85" d="100"/>
        </p:scale>
        <p:origin x="15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Huang" userId="cKlcUzMyTqZyNmiGF5KMDvI8nq4E2BbgzGI13yciCJU=" providerId="None" clId="Web-{BDB364CF-CADF-4680-8C49-649637A19419}"/>
    <pc:docChg chg="delSld modSld">
      <pc:chgData name="Vicky Huang" userId="cKlcUzMyTqZyNmiGF5KMDvI8nq4E2BbgzGI13yciCJU=" providerId="None" clId="Web-{BDB364CF-CADF-4680-8C49-649637A19419}" dt="2023-04-27T06:11:17.897" v="762" actId="20577"/>
      <pc:docMkLst>
        <pc:docMk/>
      </pc:docMkLst>
      <pc:sldChg chg="modSp">
        <pc:chgData name="Vicky Huang" userId="cKlcUzMyTqZyNmiGF5KMDvI8nq4E2BbgzGI13yciCJU=" providerId="None" clId="Web-{BDB364CF-CADF-4680-8C49-649637A19419}" dt="2023-04-27T06:10:37.458" v="752" actId="20577"/>
        <pc:sldMkLst>
          <pc:docMk/>
          <pc:sldMk cId="2036501828" sldId="261"/>
        </pc:sldMkLst>
        <pc:spChg chg="mod">
          <ac:chgData name="Vicky Huang" userId="cKlcUzMyTqZyNmiGF5KMDvI8nq4E2BbgzGI13yciCJU=" providerId="None" clId="Web-{BDB364CF-CADF-4680-8C49-649637A19419}" dt="2023-04-27T06:10:37.458" v="752" actId="20577"/>
          <ac:spMkLst>
            <pc:docMk/>
            <pc:sldMk cId="2036501828" sldId="261"/>
            <ac:spMk id="4" creationId="{895C936E-548E-404D-60A0-423473C9C119}"/>
          </ac:spMkLst>
        </pc:spChg>
      </pc:sldChg>
      <pc:sldChg chg="modSp">
        <pc:chgData name="Vicky Huang" userId="cKlcUzMyTqZyNmiGF5KMDvI8nq4E2BbgzGI13yciCJU=" providerId="None" clId="Web-{BDB364CF-CADF-4680-8C49-649637A19419}" dt="2023-04-27T06:10:33.333" v="750" actId="20577"/>
        <pc:sldMkLst>
          <pc:docMk/>
          <pc:sldMk cId="1287102164" sldId="262"/>
        </pc:sldMkLst>
        <pc:spChg chg="mod">
          <ac:chgData name="Vicky Huang" userId="cKlcUzMyTqZyNmiGF5KMDvI8nq4E2BbgzGI13yciCJU=" providerId="None" clId="Web-{BDB364CF-CADF-4680-8C49-649637A19419}" dt="2023-04-27T06:10:33.333" v="750" actId="20577"/>
          <ac:spMkLst>
            <pc:docMk/>
            <pc:sldMk cId="1287102164" sldId="262"/>
            <ac:spMk id="4" creationId="{2E39FA77-D8C2-0DB6-765C-BBCDC896191C}"/>
          </ac:spMkLst>
        </pc:spChg>
      </pc:sldChg>
      <pc:sldChg chg="modSp">
        <pc:chgData name="Vicky Huang" userId="cKlcUzMyTqZyNmiGF5KMDvI8nq4E2BbgzGI13yciCJU=" providerId="None" clId="Web-{BDB364CF-CADF-4680-8C49-649637A19419}" dt="2023-04-27T06:10:42.380" v="753" actId="20577"/>
        <pc:sldMkLst>
          <pc:docMk/>
          <pc:sldMk cId="878385233" sldId="263"/>
        </pc:sldMkLst>
        <pc:spChg chg="mod">
          <ac:chgData name="Vicky Huang" userId="cKlcUzMyTqZyNmiGF5KMDvI8nq4E2BbgzGI13yciCJU=" providerId="None" clId="Web-{BDB364CF-CADF-4680-8C49-649637A19419}" dt="2023-04-27T06:10:42.380" v="753" actId="20577"/>
          <ac:spMkLst>
            <pc:docMk/>
            <pc:sldMk cId="878385233" sldId="263"/>
            <ac:spMk id="4" creationId="{DAC333CD-C816-94EC-9A35-6DB27CCFCAD0}"/>
          </ac:spMkLst>
        </pc:spChg>
      </pc:sldChg>
      <pc:sldChg chg="modSp">
        <pc:chgData name="Vicky Huang" userId="cKlcUzMyTqZyNmiGF5KMDvI8nq4E2BbgzGI13yciCJU=" providerId="None" clId="Web-{BDB364CF-CADF-4680-8C49-649637A19419}" dt="2023-04-27T06:11:12.037" v="759" actId="20577"/>
        <pc:sldMkLst>
          <pc:docMk/>
          <pc:sldMk cId="3582376605" sldId="264"/>
        </pc:sldMkLst>
        <pc:spChg chg="mod">
          <ac:chgData name="Vicky Huang" userId="cKlcUzMyTqZyNmiGF5KMDvI8nq4E2BbgzGI13yciCJU=" providerId="None" clId="Web-{BDB364CF-CADF-4680-8C49-649637A19419}" dt="2023-04-27T06:03:47.723" v="544" actId="1076"/>
          <ac:spMkLst>
            <pc:docMk/>
            <pc:sldMk cId="3582376605" sldId="264"/>
            <ac:spMk id="2" creationId="{C6E3A549-B3E1-D222-3679-FE7777A57E4F}"/>
          </ac:spMkLst>
        </pc:spChg>
        <pc:spChg chg="mod">
          <ac:chgData name="Vicky Huang" userId="cKlcUzMyTqZyNmiGF5KMDvI8nq4E2BbgzGI13yciCJU=" providerId="None" clId="Web-{BDB364CF-CADF-4680-8C49-649637A19419}" dt="2023-04-27T06:11:12.037" v="759" actId="20577"/>
          <ac:spMkLst>
            <pc:docMk/>
            <pc:sldMk cId="3582376605" sldId="264"/>
            <ac:spMk id="4" creationId="{CEE1413E-4A86-299B-42DD-3F662BB1FE96}"/>
          </ac:spMkLst>
        </pc:spChg>
      </pc:sldChg>
      <pc:sldChg chg="modSp">
        <pc:chgData name="Vicky Huang" userId="cKlcUzMyTqZyNmiGF5KMDvI8nq4E2BbgzGI13yciCJU=" providerId="None" clId="Web-{BDB364CF-CADF-4680-8C49-649637A19419}" dt="2023-04-27T06:10:48.943" v="754" actId="20577"/>
        <pc:sldMkLst>
          <pc:docMk/>
          <pc:sldMk cId="3151466898" sldId="265"/>
        </pc:sldMkLst>
        <pc:spChg chg="mod">
          <ac:chgData name="Vicky Huang" userId="cKlcUzMyTqZyNmiGF5KMDvI8nq4E2BbgzGI13yciCJU=" providerId="None" clId="Web-{BDB364CF-CADF-4680-8C49-649637A19419}" dt="2023-04-27T06:10:48.943" v="754" actId="20577"/>
          <ac:spMkLst>
            <pc:docMk/>
            <pc:sldMk cId="3151466898" sldId="265"/>
            <ac:spMk id="34" creationId="{285C9F30-EE51-AE4B-A188-DB3DDF9EB4CD}"/>
          </ac:spMkLst>
        </pc:spChg>
      </pc:sldChg>
      <pc:sldChg chg="modSp">
        <pc:chgData name="Vicky Huang" userId="cKlcUzMyTqZyNmiGF5KMDvI8nq4E2BbgzGI13yciCJU=" providerId="None" clId="Web-{BDB364CF-CADF-4680-8C49-649637A19419}" dt="2023-04-27T06:10:26.786" v="748" actId="20577"/>
        <pc:sldMkLst>
          <pc:docMk/>
          <pc:sldMk cId="2245963" sldId="267"/>
        </pc:sldMkLst>
        <pc:spChg chg="mod">
          <ac:chgData name="Vicky Huang" userId="cKlcUzMyTqZyNmiGF5KMDvI8nq4E2BbgzGI13yciCJU=" providerId="None" clId="Web-{BDB364CF-CADF-4680-8C49-649637A19419}" dt="2023-04-27T06:10:26.786" v="748" actId="20577"/>
          <ac:spMkLst>
            <pc:docMk/>
            <pc:sldMk cId="2245963" sldId="267"/>
            <ac:spMk id="4" creationId="{2BEEBB09-E6E7-13FB-2788-5D24806BE8B4}"/>
          </ac:spMkLst>
        </pc:spChg>
      </pc:sldChg>
      <pc:sldChg chg="modSp modNotes">
        <pc:chgData name="Vicky Huang" userId="cKlcUzMyTqZyNmiGF5KMDvI8nq4E2BbgzGI13yciCJU=" providerId="None" clId="Web-{BDB364CF-CADF-4680-8C49-649637A19419}" dt="2023-04-27T06:11:17.897" v="762" actId="20577"/>
        <pc:sldMkLst>
          <pc:docMk/>
          <pc:sldMk cId="2915561103" sldId="271"/>
        </pc:sldMkLst>
        <pc:spChg chg="mod">
          <ac:chgData name="Vicky Huang" userId="cKlcUzMyTqZyNmiGF5KMDvI8nq4E2BbgzGI13yciCJU=" providerId="None" clId="Web-{BDB364CF-CADF-4680-8C49-649637A19419}" dt="2023-04-27T06:11:17.897" v="762" actId="20577"/>
          <ac:spMkLst>
            <pc:docMk/>
            <pc:sldMk cId="2915561103" sldId="271"/>
            <ac:spMk id="4" creationId="{F8EA6A99-CDCF-6FD3-DE02-483499935475}"/>
          </ac:spMkLst>
        </pc:spChg>
        <pc:spChg chg="mod">
          <ac:chgData name="Vicky Huang" userId="cKlcUzMyTqZyNmiGF5KMDvI8nq4E2BbgzGI13yciCJU=" providerId="None" clId="Web-{BDB364CF-CADF-4680-8C49-649637A19419}" dt="2023-04-27T06:05:32.119" v="563" actId="1076"/>
          <ac:spMkLst>
            <pc:docMk/>
            <pc:sldMk cId="2915561103" sldId="271"/>
            <ac:spMk id="12" creationId="{8DE790AF-D085-62D8-52D8-1E1474C5478C}"/>
          </ac:spMkLst>
        </pc:spChg>
        <pc:spChg chg="mod">
          <ac:chgData name="Vicky Huang" userId="cKlcUzMyTqZyNmiGF5KMDvI8nq4E2BbgzGI13yciCJU=" providerId="None" clId="Web-{BDB364CF-CADF-4680-8C49-649637A19419}" dt="2023-04-27T06:05:41.276" v="565" actId="1076"/>
          <ac:spMkLst>
            <pc:docMk/>
            <pc:sldMk cId="2915561103" sldId="271"/>
            <ac:spMk id="16" creationId="{83EB6218-95E2-2661-20E1-4130ABC7EE94}"/>
          </ac:spMkLst>
        </pc:spChg>
        <pc:grpChg chg="mod">
          <ac:chgData name="Vicky Huang" userId="cKlcUzMyTqZyNmiGF5KMDvI8nq4E2BbgzGI13yciCJU=" providerId="None" clId="Web-{BDB364CF-CADF-4680-8C49-649637A19419}" dt="2023-04-27T06:05:57.542" v="566" actId="1076"/>
          <ac:grpSpMkLst>
            <pc:docMk/>
            <pc:sldMk cId="2915561103" sldId="271"/>
            <ac:grpSpMk id="5" creationId="{D8258444-85ED-9AA8-FA2E-443C906BFAE0}"/>
          </ac:grpSpMkLst>
        </pc:grpChg>
        <pc:cxnChg chg="mod">
          <ac:chgData name="Vicky Huang" userId="cKlcUzMyTqZyNmiGF5KMDvI8nq4E2BbgzGI13yciCJU=" providerId="None" clId="Web-{BDB364CF-CADF-4680-8C49-649637A19419}" dt="2023-04-27T06:06:02.167" v="567" actId="14100"/>
          <ac:cxnSpMkLst>
            <pc:docMk/>
            <pc:sldMk cId="2915561103" sldId="271"/>
            <ac:cxnSpMk id="2" creationId="{EC9D23F6-973C-88F5-1053-8ECBDBB86902}"/>
          </ac:cxnSpMkLst>
        </pc:cxnChg>
      </pc:sldChg>
      <pc:sldChg chg="modSp modNotes">
        <pc:chgData name="Vicky Huang" userId="cKlcUzMyTqZyNmiGF5KMDvI8nq4E2BbgzGI13yciCJU=" providerId="None" clId="Web-{BDB364CF-CADF-4680-8C49-649637A19419}" dt="2023-04-27T06:10:56.646" v="755" actId="1076"/>
        <pc:sldMkLst>
          <pc:docMk/>
          <pc:sldMk cId="2630378271" sldId="274"/>
        </pc:sldMkLst>
        <pc:spChg chg="mod">
          <ac:chgData name="Vicky Huang" userId="cKlcUzMyTqZyNmiGF5KMDvI8nq4E2BbgzGI13yciCJU=" providerId="None" clId="Web-{BDB364CF-CADF-4680-8C49-649637A19419}" dt="2023-04-27T06:10:56.646" v="755" actId="1076"/>
          <ac:spMkLst>
            <pc:docMk/>
            <pc:sldMk cId="2630378271" sldId="274"/>
            <ac:spMk id="2" creationId="{4A9CB67E-ECB1-001F-69B0-5A88CA79CE8A}"/>
          </ac:spMkLst>
        </pc:spChg>
      </pc:sldChg>
      <pc:sldChg chg="del">
        <pc:chgData name="Vicky Huang" userId="cKlcUzMyTqZyNmiGF5KMDvI8nq4E2BbgzGI13yciCJU=" providerId="None" clId="Web-{BDB364CF-CADF-4680-8C49-649637A19419}" dt="2023-04-27T06:05:27.526" v="562"/>
        <pc:sldMkLst>
          <pc:docMk/>
          <pc:sldMk cId="1191857895" sldId="275"/>
        </pc:sldMkLst>
      </pc:sldChg>
      <pc:sldChg chg="modNotes">
        <pc:chgData name="Vicky Huang" userId="cKlcUzMyTqZyNmiGF5KMDvI8nq4E2BbgzGI13yciCJU=" providerId="None" clId="Web-{BDB364CF-CADF-4680-8C49-649637A19419}" dt="2023-04-27T05:59:55.795" v="334"/>
        <pc:sldMkLst>
          <pc:docMk/>
          <pc:sldMk cId="3844604020" sldId="278"/>
        </pc:sldMkLst>
      </pc:sldChg>
      <pc:sldChg chg="modNotes">
        <pc:chgData name="Vicky Huang" userId="cKlcUzMyTqZyNmiGF5KMDvI8nq4E2BbgzGI13yciCJU=" providerId="None" clId="Web-{BDB364CF-CADF-4680-8C49-649637A19419}" dt="2023-04-27T06:03:23.535" v="543"/>
        <pc:sldMkLst>
          <pc:docMk/>
          <pc:sldMk cId="1025703756" sldId="279"/>
        </pc:sldMkLst>
      </pc:sldChg>
    </pc:docChg>
  </pc:docChgLst>
  <pc:docChgLst>
    <pc:chgData name="Daniel Bedoya" userId="XKg7FBRrXCCto3PO9WPW3nhe82bK1gSiiv7wVcvc30Y=" providerId="None" clId="Web-{855CF12C-FEC2-40EC-AD94-CBE56E630D2A}"/>
    <pc:docChg chg="modSld">
      <pc:chgData name="Daniel Bedoya" userId="XKg7FBRrXCCto3PO9WPW3nhe82bK1gSiiv7wVcvc30Y=" providerId="None" clId="Web-{855CF12C-FEC2-40EC-AD94-CBE56E630D2A}" dt="2023-04-26T15:41:38.210" v="20" actId="1076"/>
      <pc:docMkLst>
        <pc:docMk/>
      </pc:docMkLst>
      <pc:sldChg chg="addSp delSp modSp">
        <pc:chgData name="Daniel Bedoya" userId="XKg7FBRrXCCto3PO9WPW3nhe82bK1gSiiv7wVcvc30Y=" providerId="None" clId="Web-{855CF12C-FEC2-40EC-AD94-CBE56E630D2A}" dt="2023-04-26T15:41:38.210" v="20" actId="1076"/>
        <pc:sldMkLst>
          <pc:docMk/>
          <pc:sldMk cId="3844604020" sldId="278"/>
        </pc:sldMkLst>
        <pc:graphicFrameChg chg="add del mod">
          <ac:chgData name="Daniel Bedoya" userId="XKg7FBRrXCCto3PO9WPW3nhe82bK1gSiiv7wVcvc30Y=" providerId="None" clId="Web-{855CF12C-FEC2-40EC-AD94-CBE56E630D2A}" dt="2023-04-26T15:39:17.395" v="1"/>
          <ac:graphicFrameMkLst>
            <pc:docMk/>
            <pc:sldMk cId="3844604020" sldId="278"/>
            <ac:graphicFrameMk id="6" creationId="{0D7DB6E3-DC1A-1333-9BD2-5F1A932BE40F}"/>
          </ac:graphicFrameMkLst>
        </pc:graphicFrameChg>
        <pc:graphicFrameChg chg="add mod modGraphic">
          <ac:chgData name="Daniel Bedoya" userId="XKg7FBRrXCCto3PO9WPW3nhe82bK1gSiiv7wVcvc30Y=" providerId="None" clId="Web-{855CF12C-FEC2-40EC-AD94-CBE56E630D2A}" dt="2023-04-26T15:41:38.210" v="20" actId="1076"/>
          <ac:graphicFrameMkLst>
            <pc:docMk/>
            <pc:sldMk cId="3844604020" sldId="278"/>
            <ac:graphicFrameMk id="8" creationId="{08AB1D16-B842-E985-57E6-668DD9FB4BCB}"/>
          </ac:graphicFrameMkLst>
        </pc:graphicFrameChg>
        <pc:graphicFrameChg chg="mod modGraphic">
          <ac:chgData name="Daniel Bedoya" userId="XKg7FBRrXCCto3PO9WPW3nhe82bK1gSiiv7wVcvc30Y=" providerId="None" clId="Web-{855CF12C-FEC2-40EC-AD94-CBE56E630D2A}" dt="2023-04-26T15:41:02.569" v="15" actId="1076"/>
          <ac:graphicFrameMkLst>
            <pc:docMk/>
            <pc:sldMk cId="3844604020" sldId="278"/>
            <ac:graphicFrameMk id="19" creationId="{3229A14F-97F8-1B89-60D7-2871AF46E339}"/>
          </ac:graphicFrameMkLst>
        </pc:graphicFrameChg>
      </pc:sldChg>
    </pc:docChg>
  </pc:docChgLst>
  <pc:docChgLst>
    <pc:chgData name="Daniel Bedoya" userId="XKg7FBRrXCCto3PO9WPW3nhe82bK1gSiiv7wVcvc30Y=" providerId="None" clId="Web-{9877FC81-157E-400B-8BCC-4DF8315A4162}"/>
    <pc:docChg chg="addSld delSld modSld">
      <pc:chgData name="Daniel Bedoya" userId="XKg7FBRrXCCto3PO9WPW3nhe82bK1gSiiv7wVcvc30Y=" providerId="None" clId="Web-{9877FC81-157E-400B-8BCC-4DF8315A4162}" dt="2023-04-03T00:08:26.693" v="563"/>
      <pc:docMkLst>
        <pc:docMk/>
      </pc:docMkLst>
      <pc:sldChg chg="modSp del">
        <pc:chgData name="Daniel Bedoya" userId="XKg7FBRrXCCto3PO9WPW3nhe82bK1gSiiv7wVcvc30Y=" providerId="None" clId="Web-{9877FC81-157E-400B-8BCC-4DF8315A4162}" dt="2023-04-03T00:08:26.693" v="563"/>
        <pc:sldMkLst>
          <pc:docMk/>
          <pc:sldMk cId="3293425184" sldId="258"/>
        </pc:sldMkLst>
        <pc:spChg chg="mod">
          <ac:chgData name="Daniel Bedoya" userId="XKg7FBRrXCCto3PO9WPW3nhe82bK1gSiiv7wVcvc30Y=" providerId="None" clId="Web-{9877FC81-157E-400B-8BCC-4DF8315A4162}" dt="2023-04-02T23:23:46.625" v="264" actId="20577"/>
          <ac:spMkLst>
            <pc:docMk/>
            <pc:sldMk cId="3293425184" sldId="258"/>
            <ac:spMk id="5" creationId="{C69252C7-A6C4-2849-AD0F-63A6BD9AFA47}"/>
          </ac:spMkLst>
        </pc:spChg>
      </pc:sldChg>
      <pc:sldChg chg="modSp">
        <pc:chgData name="Daniel Bedoya" userId="XKg7FBRrXCCto3PO9WPW3nhe82bK1gSiiv7wVcvc30Y=" providerId="None" clId="Web-{9877FC81-157E-400B-8BCC-4DF8315A4162}" dt="2023-04-02T22:31:55.420" v="19" actId="1076"/>
        <pc:sldMkLst>
          <pc:docMk/>
          <pc:sldMk cId="2036501828" sldId="261"/>
        </pc:sldMkLst>
        <pc:spChg chg="mod">
          <ac:chgData name="Daniel Bedoya" userId="XKg7FBRrXCCto3PO9WPW3nhe82bK1gSiiv7wVcvc30Y=" providerId="None" clId="Web-{9877FC81-157E-400B-8BCC-4DF8315A4162}" dt="2023-04-02T22:31:55.420" v="19" actId="1076"/>
          <ac:spMkLst>
            <pc:docMk/>
            <pc:sldMk cId="2036501828" sldId="261"/>
            <ac:spMk id="3" creationId="{1DF2C68C-25D2-CBCD-862E-A14678DB82E4}"/>
          </ac:spMkLst>
        </pc:spChg>
      </pc:sldChg>
      <pc:sldChg chg="addSp delSp modSp new">
        <pc:chgData name="Daniel Bedoya" userId="XKg7FBRrXCCto3PO9WPW3nhe82bK1gSiiv7wVcvc30Y=" providerId="None" clId="Web-{9877FC81-157E-400B-8BCC-4DF8315A4162}" dt="2023-04-02T22:30:57.371" v="11" actId="1076"/>
        <pc:sldMkLst>
          <pc:docMk/>
          <pc:sldMk cId="2245963" sldId="267"/>
        </pc:sldMkLst>
        <pc:spChg chg="del">
          <ac:chgData name="Daniel Bedoya" userId="XKg7FBRrXCCto3PO9WPW3nhe82bK1gSiiv7wVcvc30Y=" providerId="None" clId="Web-{9877FC81-157E-400B-8BCC-4DF8315A4162}" dt="2023-04-02T22:24:14.315" v="1"/>
          <ac:spMkLst>
            <pc:docMk/>
            <pc:sldMk cId="2245963" sldId="267"/>
            <ac:spMk id="2" creationId="{7062ECA4-AA2D-B7AF-E582-2E33584D2BA6}"/>
          </ac:spMkLst>
        </pc:spChg>
        <pc:spChg chg="del">
          <ac:chgData name="Daniel Bedoya" userId="XKg7FBRrXCCto3PO9WPW3nhe82bK1gSiiv7wVcvc30Y=" providerId="None" clId="Web-{9877FC81-157E-400B-8BCC-4DF8315A4162}" dt="2023-04-02T22:24:15.893" v="2"/>
          <ac:spMkLst>
            <pc:docMk/>
            <pc:sldMk cId="2245963" sldId="267"/>
            <ac:spMk id="3" creationId="{D663B5FE-3DA8-32D5-E4FF-C157C036A2CC}"/>
          </ac:spMkLst>
        </pc:spChg>
        <pc:picChg chg="add del mod">
          <ac:chgData name="Daniel Bedoya" userId="XKg7FBRrXCCto3PO9WPW3nhe82bK1gSiiv7wVcvc30Y=" providerId="None" clId="Web-{9877FC81-157E-400B-8BCC-4DF8315A4162}" dt="2023-04-02T22:24:20.925" v="4"/>
          <ac:picMkLst>
            <pc:docMk/>
            <pc:sldMk cId="2245963" sldId="267"/>
            <ac:picMk id="5" creationId="{6C6C47A3-369E-9834-770F-F37A50AEC567}"/>
          </ac:picMkLst>
        </pc:picChg>
        <pc:picChg chg="add mod">
          <ac:chgData name="Daniel Bedoya" userId="XKg7FBRrXCCto3PO9WPW3nhe82bK1gSiiv7wVcvc30Y=" providerId="None" clId="Web-{9877FC81-157E-400B-8BCC-4DF8315A4162}" dt="2023-04-02T22:30:57.371" v="11" actId="1076"/>
          <ac:picMkLst>
            <pc:docMk/>
            <pc:sldMk cId="2245963" sldId="267"/>
            <ac:picMk id="6" creationId="{977C497F-BBBF-4BBC-8249-0BAF7F3836F8}"/>
          </ac:picMkLst>
        </pc:picChg>
      </pc:sldChg>
      <pc:sldChg chg="addSp delSp modSp new">
        <pc:chgData name="Daniel Bedoya" userId="XKg7FBRrXCCto3PO9WPW3nhe82bK1gSiiv7wVcvc30Y=" providerId="None" clId="Web-{9877FC81-157E-400B-8BCC-4DF8315A4162}" dt="2023-04-02T22:47:29.004" v="102" actId="1076"/>
        <pc:sldMkLst>
          <pc:docMk/>
          <pc:sldMk cId="1321308734" sldId="268"/>
        </pc:sldMkLst>
        <pc:spChg chg="del">
          <ac:chgData name="Daniel Bedoya" userId="XKg7FBRrXCCto3PO9WPW3nhe82bK1gSiiv7wVcvc30Y=" providerId="None" clId="Web-{9877FC81-157E-400B-8BCC-4DF8315A4162}" dt="2023-04-02T22:37:52.522" v="21"/>
          <ac:spMkLst>
            <pc:docMk/>
            <pc:sldMk cId="1321308734" sldId="268"/>
            <ac:spMk id="2" creationId="{E8F5257C-9409-35C4-1B64-1A1EDB01D464}"/>
          </ac:spMkLst>
        </pc:spChg>
        <pc:spChg chg="del">
          <ac:chgData name="Daniel Bedoya" userId="XKg7FBRrXCCto3PO9WPW3nhe82bK1gSiiv7wVcvc30Y=" providerId="None" clId="Web-{9877FC81-157E-400B-8BCC-4DF8315A4162}" dt="2023-04-02T22:37:54.038" v="22"/>
          <ac:spMkLst>
            <pc:docMk/>
            <pc:sldMk cId="1321308734" sldId="268"/>
            <ac:spMk id="3" creationId="{C4FE1BA8-F992-B559-B363-38B5BC0C7279}"/>
          </ac:spMkLst>
        </pc:spChg>
        <pc:spChg chg="add del">
          <ac:chgData name="Daniel Bedoya" userId="XKg7FBRrXCCto3PO9WPW3nhe82bK1gSiiv7wVcvc30Y=" providerId="None" clId="Web-{9877FC81-157E-400B-8BCC-4DF8315A4162}" dt="2023-04-02T22:37:59.131" v="24"/>
          <ac:spMkLst>
            <pc:docMk/>
            <pc:sldMk cId="1321308734" sldId="268"/>
            <ac:spMk id="6" creationId="{22667702-9379-85E5-B32C-AF3CD92A81EB}"/>
          </ac:spMkLst>
        </pc:spChg>
        <pc:spChg chg="add mod">
          <ac:chgData name="Daniel Bedoya" userId="XKg7FBRrXCCto3PO9WPW3nhe82bK1gSiiv7wVcvc30Y=" providerId="None" clId="Web-{9877FC81-157E-400B-8BCC-4DF8315A4162}" dt="2023-04-02T22:40:17.916" v="62" actId="1076"/>
          <ac:spMkLst>
            <pc:docMk/>
            <pc:sldMk cId="1321308734" sldId="268"/>
            <ac:spMk id="8" creationId="{67FCE61C-E5EE-A4A4-BA8B-FDB18E1B9BD7}"/>
          </ac:spMkLst>
        </pc:spChg>
        <pc:spChg chg="add del mod">
          <ac:chgData name="Daniel Bedoya" userId="XKg7FBRrXCCto3PO9WPW3nhe82bK1gSiiv7wVcvc30Y=" providerId="None" clId="Web-{9877FC81-157E-400B-8BCC-4DF8315A4162}" dt="2023-04-02T22:38:35.929" v="34"/>
          <ac:spMkLst>
            <pc:docMk/>
            <pc:sldMk cId="1321308734" sldId="268"/>
            <ac:spMk id="11" creationId="{3F1BCE26-7D79-88FE-6730-1D6F2FDB4775}"/>
          </ac:spMkLst>
        </pc:spChg>
        <pc:spChg chg="add del">
          <ac:chgData name="Daniel Bedoya" userId="XKg7FBRrXCCto3PO9WPW3nhe82bK1gSiiv7wVcvc30Y=" providerId="None" clId="Web-{9877FC81-157E-400B-8BCC-4DF8315A4162}" dt="2023-04-02T22:46:52.488" v="77"/>
          <ac:spMkLst>
            <pc:docMk/>
            <pc:sldMk cId="1321308734" sldId="268"/>
            <ac:spMk id="12" creationId="{C381FC09-CCAF-F563-57BE-31D8196C4A46}"/>
          </ac:spMkLst>
        </pc:spChg>
        <pc:spChg chg="add del mod">
          <ac:chgData name="Daniel Bedoya" userId="XKg7FBRrXCCto3PO9WPW3nhe82bK1gSiiv7wVcvc30Y=" providerId="None" clId="Web-{9877FC81-157E-400B-8BCC-4DF8315A4162}" dt="2023-04-02T22:46:50.769" v="76"/>
          <ac:spMkLst>
            <pc:docMk/>
            <pc:sldMk cId="1321308734" sldId="268"/>
            <ac:spMk id="13" creationId="{AE7EA86B-EEBF-39D2-EEDC-2D333ADE79F5}"/>
          </ac:spMkLst>
        </pc:spChg>
        <pc:spChg chg="add mod">
          <ac:chgData name="Daniel Bedoya" userId="XKg7FBRrXCCto3PO9WPW3nhe82bK1gSiiv7wVcvc30Y=" providerId="None" clId="Web-{9877FC81-157E-400B-8BCC-4DF8315A4162}" dt="2023-04-02T22:47:29.004" v="102" actId="1076"/>
          <ac:spMkLst>
            <pc:docMk/>
            <pc:sldMk cId="1321308734" sldId="268"/>
            <ac:spMk id="15" creationId="{924BC9A6-CFA9-8E6D-1FF6-4E3D3374C8C2}"/>
          </ac:spMkLst>
        </pc:spChg>
        <pc:graphicFrameChg chg="add mod modGraphic">
          <ac:chgData name="Daniel Bedoya" userId="XKg7FBRrXCCto3PO9WPW3nhe82bK1gSiiv7wVcvc30Y=" providerId="None" clId="Web-{9877FC81-157E-400B-8BCC-4DF8315A4162}" dt="2023-04-02T22:45:09.329" v="72"/>
          <ac:graphicFrameMkLst>
            <pc:docMk/>
            <pc:sldMk cId="1321308734" sldId="268"/>
            <ac:graphicFrameMk id="10" creationId="{358D6E07-EAD8-F999-2908-725772C6EE28}"/>
          </ac:graphicFrameMkLst>
        </pc:graphicFrameChg>
        <pc:picChg chg="add del">
          <ac:chgData name="Daniel Bedoya" userId="XKg7FBRrXCCto3PO9WPW3nhe82bK1gSiiv7wVcvc30Y=" providerId="None" clId="Web-{9877FC81-157E-400B-8BCC-4DF8315A4162}" dt="2023-04-02T22:37:59.131" v="24"/>
          <ac:picMkLst>
            <pc:docMk/>
            <pc:sldMk cId="1321308734" sldId="268"/>
            <ac:picMk id="5" creationId="{36CE9887-2F9D-2802-E617-C0F87BB267E0}"/>
          </ac:picMkLst>
        </pc:picChg>
        <pc:picChg chg="add mod">
          <ac:chgData name="Daniel Bedoya" userId="XKg7FBRrXCCto3PO9WPW3nhe82bK1gSiiv7wVcvc30Y=" providerId="None" clId="Web-{9877FC81-157E-400B-8BCC-4DF8315A4162}" dt="2023-04-02T22:39:50.650" v="58" actId="1076"/>
          <ac:picMkLst>
            <pc:docMk/>
            <pc:sldMk cId="1321308734" sldId="268"/>
            <ac:picMk id="7" creationId="{E06B69D0-0882-2456-45DB-37848F821772}"/>
          </ac:picMkLst>
        </pc:picChg>
      </pc:sldChg>
      <pc:sldChg chg="addSp delSp modSp new">
        <pc:chgData name="Daniel Bedoya" userId="XKg7FBRrXCCto3PO9WPW3nhe82bK1gSiiv7wVcvc30Y=" providerId="None" clId="Web-{9877FC81-157E-400B-8BCC-4DF8315A4162}" dt="2023-04-02T23:04:52.653" v="244" actId="14100"/>
        <pc:sldMkLst>
          <pc:docMk/>
          <pc:sldMk cId="3333204597" sldId="269"/>
        </pc:sldMkLst>
        <pc:spChg chg="del">
          <ac:chgData name="Daniel Bedoya" userId="XKg7FBRrXCCto3PO9WPW3nhe82bK1gSiiv7wVcvc30Y=" providerId="None" clId="Web-{9877FC81-157E-400B-8BCC-4DF8315A4162}" dt="2023-04-02T22:56:53.517" v="104"/>
          <ac:spMkLst>
            <pc:docMk/>
            <pc:sldMk cId="3333204597" sldId="269"/>
            <ac:spMk id="2" creationId="{F9B5EB46-9902-21B9-24B8-7D369AEC315D}"/>
          </ac:spMkLst>
        </pc:spChg>
        <pc:spChg chg="del mod">
          <ac:chgData name="Daniel Bedoya" userId="XKg7FBRrXCCto3PO9WPW3nhe82bK1gSiiv7wVcvc30Y=" providerId="None" clId="Web-{9877FC81-157E-400B-8BCC-4DF8315A4162}" dt="2023-04-02T22:56:56.752" v="106"/>
          <ac:spMkLst>
            <pc:docMk/>
            <pc:sldMk cId="3333204597" sldId="269"/>
            <ac:spMk id="3" creationId="{0D21A0E8-A010-BDBA-26EF-70840BD6BF04}"/>
          </ac:spMkLst>
        </pc:spChg>
        <pc:spChg chg="add del mod">
          <ac:chgData name="Daniel Bedoya" userId="XKg7FBRrXCCto3PO9WPW3nhe82bK1gSiiv7wVcvc30Y=" providerId="None" clId="Web-{9877FC81-157E-400B-8BCC-4DF8315A4162}" dt="2023-04-02T22:57:01.142" v="109"/>
          <ac:spMkLst>
            <pc:docMk/>
            <pc:sldMk cId="3333204597" sldId="269"/>
            <ac:spMk id="6" creationId="{E5CFE94C-6507-B237-D314-F2118C9FF36E}"/>
          </ac:spMkLst>
        </pc:spChg>
        <pc:spChg chg="add mod">
          <ac:chgData name="Daniel Bedoya" userId="XKg7FBRrXCCto3PO9WPW3nhe82bK1gSiiv7wVcvc30Y=" providerId="None" clId="Web-{9877FC81-157E-400B-8BCC-4DF8315A4162}" dt="2023-04-02T23:03:15.432" v="232" actId="14100"/>
          <ac:spMkLst>
            <pc:docMk/>
            <pc:sldMk cId="3333204597" sldId="269"/>
            <ac:spMk id="8" creationId="{75D4ED27-B6B3-A87E-502E-A81562CA3E27}"/>
          </ac:spMkLst>
        </pc:spChg>
        <pc:spChg chg="add del">
          <ac:chgData name="Daniel Bedoya" userId="XKg7FBRrXCCto3PO9WPW3nhe82bK1gSiiv7wVcvc30Y=" providerId="None" clId="Web-{9877FC81-157E-400B-8BCC-4DF8315A4162}" dt="2023-04-02T23:00:34.429" v="218"/>
          <ac:spMkLst>
            <pc:docMk/>
            <pc:sldMk cId="3333204597" sldId="269"/>
            <ac:spMk id="12" creationId="{3A5C1BF0-C121-3910-EAD1-05AA9D69F836}"/>
          </ac:spMkLst>
        </pc:spChg>
        <pc:spChg chg="add mod ord">
          <ac:chgData name="Daniel Bedoya" userId="XKg7FBRrXCCto3PO9WPW3nhe82bK1gSiiv7wVcvc30Y=" providerId="None" clId="Web-{9877FC81-157E-400B-8BCC-4DF8315A4162}" dt="2023-04-02T23:04:52.653" v="244" actId="14100"/>
          <ac:spMkLst>
            <pc:docMk/>
            <pc:sldMk cId="3333204597" sldId="269"/>
            <ac:spMk id="13" creationId="{F46E29BE-F53B-9D05-F086-572FA286D82C}"/>
          </ac:spMkLst>
        </pc:spChg>
        <pc:picChg chg="add mod">
          <ac:chgData name="Daniel Bedoya" userId="XKg7FBRrXCCto3PO9WPW3nhe82bK1gSiiv7wVcvc30Y=" providerId="None" clId="Web-{9877FC81-157E-400B-8BCC-4DF8315A4162}" dt="2023-04-02T22:59:27.177" v="209" actId="1076"/>
          <ac:picMkLst>
            <pc:docMk/>
            <pc:sldMk cId="3333204597" sldId="269"/>
            <ac:picMk id="9" creationId="{7CC92DD7-152D-6D20-08C1-6DD3E7A39DD4}"/>
          </ac:picMkLst>
        </pc:picChg>
        <pc:picChg chg="add mod">
          <ac:chgData name="Daniel Bedoya" userId="XKg7FBRrXCCto3PO9WPW3nhe82bK1gSiiv7wVcvc30Y=" providerId="None" clId="Web-{9877FC81-157E-400B-8BCC-4DF8315A4162}" dt="2023-04-02T23:00:05.881" v="216" actId="1076"/>
          <ac:picMkLst>
            <pc:docMk/>
            <pc:sldMk cId="3333204597" sldId="269"/>
            <ac:picMk id="11" creationId="{D3C01E71-6B31-5E0F-56E4-C7580ED00F72}"/>
          </ac:picMkLst>
        </pc:picChg>
      </pc:sldChg>
      <pc:sldChg chg="addSp delSp modSp new modTransition addAnim delAnim modAnim">
        <pc:chgData name="Daniel Bedoya" userId="XKg7FBRrXCCto3PO9WPW3nhe82bK1gSiiv7wVcvc30Y=" providerId="None" clId="Web-{9877FC81-157E-400B-8BCC-4DF8315A4162}" dt="2023-04-02T23:56:45.392" v="561"/>
        <pc:sldMkLst>
          <pc:docMk/>
          <pc:sldMk cId="4073871698" sldId="270"/>
        </pc:sldMkLst>
        <pc:spChg chg="del">
          <ac:chgData name="Daniel Bedoya" userId="XKg7FBRrXCCto3PO9WPW3nhe82bK1gSiiv7wVcvc30Y=" providerId="None" clId="Web-{9877FC81-157E-400B-8BCC-4DF8315A4162}" dt="2023-04-02T23:26:25.457" v="269"/>
          <ac:spMkLst>
            <pc:docMk/>
            <pc:sldMk cId="4073871698" sldId="270"/>
            <ac:spMk id="2" creationId="{6375472B-2A38-3717-9F54-ED2B8F4F4301}"/>
          </ac:spMkLst>
        </pc:spChg>
        <pc:spChg chg="del">
          <ac:chgData name="Daniel Bedoya" userId="XKg7FBRrXCCto3PO9WPW3nhe82bK1gSiiv7wVcvc30Y=" providerId="None" clId="Web-{9877FC81-157E-400B-8BCC-4DF8315A4162}" dt="2023-04-02T23:26:27.020" v="270"/>
          <ac:spMkLst>
            <pc:docMk/>
            <pc:sldMk cId="4073871698" sldId="270"/>
            <ac:spMk id="3" creationId="{7D6FC7C9-DEB7-8446-40F9-70962E17A9FB}"/>
          </ac:spMkLst>
        </pc:spChg>
        <pc:spChg chg="add mod">
          <ac:chgData name="Daniel Bedoya" userId="XKg7FBRrXCCto3PO9WPW3nhe82bK1gSiiv7wVcvc30Y=" providerId="None" clId="Web-{9877FC81-157E-400B-8BCC-4DF8315A4162}" dt="2023-04-02T23:26:55.442" v="313" actId="1076"/>
          <ac:spMkLst>
            <pc:docMk/>
            <pc:sldMk cId="4073871698" sldId="270"/>
            <ac:spMk id="6" creationId="{0E9A3DBC-72EB-6C12-C983-09F6B0F32D76}"/>
          </ac:spMkLst>
        </pc:spChg>
        <pc:spChg chg="add del">
          <ac:chgData name="Daniel Bedoya" userId="XKg7FBRrXCCto3PO9WPW3nhe82bK1gSiiv7wVcvc30Y=" providerId="None" clId="Web-{9877FC81-157E-400B-8BCC-4DF8315A4162}" dt="2023-04-02T23:32:04.199" v="326"/>
          <ac:spMkLst>
            <pc:docMk/>
            <pc:sldMk cId="4073871698" sldId="270"/>
            <ac:spMk id="9" creationId="{3F392854-73CA-F3A4-5984-905990BA61E1}"/>
          </ac:spMkLst>
        </pc:spChg>
        <pc:spChg chg="add mod">
          <ac:chgData name="Daniel Bedoya" userId="XKg7FBRrXCCto3PO9WPW3nhe82bK1gSiiv7wVcvc30Y=" providerId="None" clId="Web-{9877FC81-157E-400B-8BCC-4DF8315A4162}" dt="2023-04-02T23:41:03.384" v="519" actId="1076"/>
          <ac:spMkLst>
            <pc:docMk/>
            <pc:sldMk cId="4073871698" sldId="270"/>
            <ac:spMk id="10" creationId="{E9391147-7B04-8999-11C3-36CC7D764061}"/>
          </ac:spMkLst>
        </pc:spChg>
        <pc:spChg chg="add mod">
          <ac:chgData name="Daniel Bedoya" userId="XKg7FBRrXCCto3PO9WPW3nhe82bK1gSiiv7wVcvc30Y=" providerId="None" clId="Web-{9877FC81-157E-400B-8BCC-4DF8315A4162}" dt="2023-04-02T23:41:03.384" v="520" actId="1076"/>
          <ac:spMkLst>
            <pc:docMk/>
            <pc:sldMk cId="4073871698" sldId="270"/>
            <ac:spMk id="11" creationId="{99722A67-6C97-D34F-1BBA-B1BEC6BCF277}"/>
          </ac:spMkLst>
        </pc:spChg>
        <pc:spChg chg="add mod">
          <ac:chgData name="Daniel Bedoya" userId="XKg7FBRrXCCto3PO9WPW3nhe82bK1gSiiv7wVcvc30Y=" providerId="None" clId="Web-{9877FC81-157E-400B-8BCC-4DF8315A4162}" dt="2023-04-02T23:42:17.464" v="527" actId="20577"/>
          <ac:spMkLst>
            <pc:docMk/>
            <pc:sldMk cId="4073871698" sldId="270"/>
            <ac:spMk id="12" creationId="{54FD15A5-3FAD-E10D-6518-EA68EE329864}"/>
          </ac:spMkLst>
        </pc:spChg>
        <pc:spChg chg="add mod ord">
          <ac:chgData name="Daniel Bedoya" userId="XKg7FBRrXCCto3PO9WPW3nhe82bK1gSiiv7wVcvc30Y=" providerId="None" clId="Web-{9877FC81-157E-400B-8BCC-4DF8315A4162}" dt="2023-04-02T23:53:17.872" v="550"/>
          <ac:spMkLst>
            <pc:docMk/>
            <pc:sldMk cId="4073871698" sldId="270"/>
            <ac:spMk id="13" creationId="{0A38F8A0-02D9-911C-8DE4-C91939E023D7}"/>
          </ac:spMkLst>
        </pc:spChg>
        <pc:grpChg chg="add">
          <ac:chgData name="Daniel Bedoya" userId="XKg7FBRrXCCto3PO9WPW3nhe82bK1gSiiv7wVcvc30Y=" providerId="None" clId="Web-{9877FC81-157E-400B-8BCC-4DF8315A4162}" dt="2023-04-02T23:56:41.657" v="559"/>
          <ac:grpSpMkLst>
            <pc:docMk/>
            <pc:sldMk cId="4073871698" sldId="270"/>
            <ac:grpSpMk id="14" creationId="{8D3BE3D1-C784-35BE-9525-028FC4F2C64C}"/>
          </ac:grpSpMkLst>
        </pc:grpChg>
        <pc:picChg chg="add mod">
          <ac:chgData name="Daniel Bedoya" userId="XKg7FBRrXCCto3PO9WPW3nhe82bK1gSiiv7wVcvc30Y=" providerId="None" clId="Web-{9877FC81-157E-400B-8BCC-4DF8315A4162}" dt="2023-04-02T23:41:58.417" v="523" actId="1076"/>
          <ac:picMkLst>
            <pc:docMk/>
            <pc:sldMk cId="4073871698" sldId="270"/>
            <ac:picMk id="7" creationId="{A2C23892-9175-4639-14D7-FFF5DF9A32AE}"/>
          </ac:picMkLst>
        </pc:picChg>
        <pc:picChg chg="add mod modCrop">
          <ac:chgData name="Daniel Bedoya" userId="XKg7FBRrXCCto3PO9WPW3nhe82bK1gSiiv7wVcvc30Y=" providerId="None" clId="Web-{9877FC81-157E-400B-8BCC-4DF8315A4162}" dt="2023-04-02T23:41:03.369" v="518" actId="1076"/>
          <ac:picMkLst>
            <pc:docMk/>
            <pc:sldMk cId="4073871698" sldId="270"/>
            <ac:picMk id="8" creationId="{10339C99-EEDE-7112-54F2-F6A1B095FCFC}"/>
          </ac:picMkLst>
        </pc:picChg>
      </pc:sldChg>
      <pc:sldChg chg="new">
        <pc:chgData name="Daniel Bedoya" userId="XKg7FBRrXCCto3PO9WPW3nhe82bK1gSiiv7wVcvc30Y=" providerId="None" clId="Web-{9877FC81-157E-400B-8BCC-4DF8315A4162}" dt="2023-04-02T23:58:02.378" v="562"/>
        <pc:sldMkLst>
          <pc:docMk/>
          <pc:sldMk cId="2915561103" sldId="271"/>
        </pc:sldMkLst>
      </pc:sldChg>
    </pc:docChg>
  </pc:docChgLst>
  <pc:docChgLst>
    <pc:chgData name="Daniel Bedoya" userId="XKg7FBRrXCCto3PO9WPW3nhe82bK1gSiiv7wVcvc30Y=" providerId="None" clId="Web-{DD2A0D05-140A-4352-BD89-CC68E902E8D3}"/>
    <pc:docChg chg="modSld sldOrd">
      <pc:chgData name="Daniel Bedoya" userId="XKg7FBRrXCCto3PO9WPW3nhe82bK1gSiiv7wVcvc30Y=" providerId="None" clId="Web-{DD2A0D05-140A-4352-BD89-CC68E902E8D3}" dt="2023-04-03T15:09:56.077" v="63"/>
      <pc:docMkLst>
        <pc:docMk/>
      </pc:docMkLst>
      <pc:sldChg chg="ord">
        <pc:chgData name="Daniel Bedoya" userId="XKg7FBRrXCCto3PO9WPW3nhe82bK1gSiiv7wVcvc30Y=" providerId="None" clId="Web-{DD2A0D05-140A-4352-BD89-CC68E902E8D3}" dt="2023-04-03T15:02:16.012" v="0"/>
        <pc:sldMkLst>
          <pc:docMk/>
          <pc:sldMk cId="1287102164" sldId="262"/>
        </pc:sldMkLst>
      </pc:sldChg>
      <pc:sldChg chg="ord">
        <pc:chgData name="Daniel Bedoya" userId="XKg7FBRrXCCto3PO9WPW3nhe82bK1gSiiv7wVcvc30Y=" providerId="None" clId="Web-{DD2A0D05-140A-4352-BD89-CC68E902E8D3}" dt="2023-04-03T15:02:20.700" v="1"/>
        <pc:sldMkLst>
          <pc:docMk/>
          <pc:sldMk cId="2245963" sldId="267"/>
        </pc:sldMkLst>
      </pc:sldChg>
      <pc:sldChg chg="addSp delSp modSp">
        <pc:chgData name="Daniel Bedoya" userId="XKg7FBRrXCCto3PO9WPW3nhe82bK1gSiiv7wVcvc30Y=" providerId="None" clId="Web-{DD2A0D05-140A-4352-BD89-CC68E902E8D3}" dt="2023-04-03T15:09:56.077" v="63"/>
        <pc:sldMkLst>
          <pc:docMk/>
          <pc:sldMk cId="513549844" sldId="273"/>
        </pc:sldMkLst>
        <pc:spChg chg="add del mod">
          <ac:chgData name="Daniel Bedoya" userId="XKg7FBRrXCCto3PO9WPW3nhe82bK1gSiiv7wVcvc30Y=" providerId="None" clId="Web-{DD2A0D05-140A-4352-BD89-CC68E902E8D3}" dt="2023-04-03T15:08:44.764" v="46"/>
          <ac:spMkLst>
            <pc:docMk/>
            <pc:sldMk cId="513549844" sldId="273"/>
            <ac:spMk id="3" creationId="{3A7417C4-EEF0-280D-D28A-ABB1DD1E9912}"/>
          </ac:spMkLst>
        </pc:spChg>
        <pc:spChg chg="mod">
          <ac:chgData name="Daniel Bedoya" userId="XKg7FBRrXCCto3PO9WPW3nhe82bK1gSiiv7wVcvc30Y=" providerId="None" clId="Web-{DD2A0D05-140A-4352-BD89-CC68E902E8D3}" dt="2023-04-03T15:07:11.014" v="26" actId="1076"/>
          <ac:spMkLst>
            <pc:docMk/>
            <pc:sldMk cId="513549844" sldId="273"/>
            <ac:spMk id="7" creationId="{37FA3A31-C35B-E71B-6FCF-41BA4F8B342C}"/>
          </ac:spMkLst>
        </pc:spChg>
        <pc:spChg chg="mod">
          <ac:chgData name="Daniel Bedoya" userId="XKg7FBRrXCCto3PO9WPW3nhe82bK1gSiiv7wVcvc30Y=" providerId="None" clId="Web-{DD2A0D05-140A-4352-BD89-CC68E902E8D3}" dt="2023-04-03T15:07:19.217" v="29" actId="1076"/>
          <ac:spMkLst>
            <pc:docMk/>
            <pc:sldMk cId="513549844" sldId="273"/>
            <ac:spMk id="8" creationId="{0F217DC5-DBED-8155-DD02-5768BC64AD24}"/>
          </ac:spMkLst>
        </pc:spChg>
        <pc:spChg chg="mod">
          <ac:chgData name="Daniel Bedoya" userId="XKg7FBRrXCCto3PO9WPW3nhe82bK1gSiiv7wVcvc30Y=" providerId="None" clId="Web-{DD2A0D05-140A-4352-BD89-CC68E902E8D3}" dt="2023-04-03T15:07:32.279" v="32" actId="1076"/>
          <ac:spMkLst>
            <pc:docMk/>
            <pc:sldMk cId="513549844" sldId="273"/>
            <ac:spMk id="9" creationId="{6C4E78E1-A052-A017-9A9A-E6116249D00B}"/>
          </ac:spMkLst>
        </pc:spChg>
        <pc:spChg chg="mod">
          <ac:chgData name="Daniel Bedoya" userId="XKg7FBRrXCCto3PO9WPW3nhe82bK1gSiiv7wVcvc30Y=" providerId="None" clId="Web-{DD2A0D05-140A-4352-BD89-CC68E902E8D3}" dt="2023-04-03T15:06:54.451" v="20" actId="1076"/>
          <ac:spMkLst>
            <pc:docMk/>
            <pc:sldMk cId="513549844" sldId="273"/>
            <ac:spMk id="10" creationId="{203F011C-5DEF-34AB-1B0E-96531F38AB15}"/>
          </ac:spMkLst>
        </pc:spChg>
        <pc:spChg chg="mod">
          <ac:chgData name="Daniel Bedoya" userId="XKg7FBRrXCCto3PO9WPW3nhe82bK1gSiiv7wVcvc30Y=" providerId="None" clId="Web-{DD2A0D05-140A-4352-BD89-CC68E902E8D3}" dt="2023-04-03T15:06:54.451" v="19" actId="1076"/>
          <ac:spMkLst>
            <pc:docMk/>
            <pc:sldMk cId="513549844" sldId="273"/>
            <ac:spMk id="11" creationId="{CD8804AF-2C32-721A-3E37-D05A7D6560C9}"/>
          </ac:spMkLst>
        </pc:spChg>
        <pc:spChg chg="mod">
          <ac:chgData name="Daniel Bedoya" userId="XKg7FBRrXCCto3PO9WPW3nhe82bK1gSiiv7wVcvc30Y=" providerId="None" clId="Web-{DD2A0D05-140A-4352-BD89-CC68E902E8D3}" dt="2023-04-03T15:06:54.467" v="21" actId="1076"/>
          <ac:spMkLst>
            <pc:docMk/>
            <pc:sldMk cId="513549844" sldId="273"/>
            <ac:spMk id="12" creationId="{2B616371-74F0-B4E0-0B44-088B5D9A8A6C}"/>
          </ac:spMkLst>
        </pc:spChg>
        <pc:spChg chg="del">
          <ac:chgData name="Daniel Bedoya" userId="XKg7FBRrXCCto3PO9WPW3nhe82bK1gSiiv7wVcvc30Y=" providerId="None" clId="Web-{DD2A0D05-140A-4352-BD89-CC68E902E8D3}" dt="2023-04-03T15:04:22.153" v="2"/>
          <ac:spMkLst>
            <pc:docMk/>
            <pc:sldMk cId="513549844" sldId="273"/>
            <ac:spMk id="13" creationId="{F3F6294A-4667-9340-3DF5-400E09237646}"/>
          </ac:spMkLst>
        </pc:spChg>
        <pc:spChg chg="del">
          <ac:chgData name="Daniel Bedoya" userId="XKg7FBRrXCCto3PO9WPW3nhe82bK1gSiiv7wVcvc30Y=" providerId="None" clId="Web-{DD2A0D05-140A-4352-BD89-CC68E902E8D3}" dt="2023-04-03T15:04:27.388" v="3"/>
          <ac:spMkLst>
            <pc:docMk/>
            <pc:sldMk cId="513549844" sldId="273"/>
            <ac:spMk id="14" creationId="{8E4CF7AB-324A-282D-F540-4E00860BECE7}"/>
          </ac:spMkLst>
        </pc:spChg>
        <pc:spChg chg="del">
          <ac:chgData name="Daniel Bedoya" userId="XKg7FBRrXCCto3PO9WPW3nhe82bK1gSiiv7wVcvc30Y=" providerId="None" clId="Web-{DD2A0D05-140A-4352-BD89-CC68E902E8D3}" dt="2023-04-03T15:04:28.466" v="4"/>
          <ac:spMkLst>
            <pc:docMk/>
            <pc:sldMk cId="513549844" sldId="273"/>
            <ac:spMk id="15" creationId="{03D7F95E-4E11-4A6C-00EB-9BA06BDFF865}"/>
          </ac:spMkLst>
        </pc:spChg>
        <pc:spChg chg="del">
          <ac:chgData name="Daniel Bedoya" userId="XKg7FBRrXCCto3PO9WPW3nhe82bK1gSiiv7wVcvc30Y=" providerId="None" clId="Web-{DD2A0D05-140A-4352-BD89-CC68E902E8D3}" dt="2023-04-03T15:04:29.638" v="5"/>
          <ac:spMkLst>
            <pc:docMk/>
            <pc:sldMk cId="513549844" sldId="273"/>
            <ac:spMk id="16" creationId="{089100FE-80C9-4F58-81F6-309FB359EF30}"/>
          </ac:spMkLst>
        </pc:spChg>
        <pc:spChg chg="del">
          <ac:chgData name="Daniel Bedoya" userId="XKg7FBRrXCCto3PO9WPW3nhe82bK1gSiiv7wVcvc30Y=" providerId="None" clId="Web-{DD2A0D05-140A-4352-BD89-CC68E902E8D3}" dt="2023-04-03T15:09:02.639" v="52"/>
          <ac:spMkLst>
            <pc:docMk/>
            <pc:sldMk cId="513549844" sldId="273"/>
            <ac:spMk id="17" creationId="{FC391EBA-96F4-413F-CFFD-7ADA3F718AFE}"/>
          </ac:spMkLst>
        </pc:spChg>
        <pc:spChg chg="add del">
          <ac:chgData name="Daniel Bedoya" userId="XKg7FBRrXCCto3PO9WPW3nhe82bK1gSiiv7wVcvc30Y=" providerId="None" clId="Web-{DD2A0D05-140A-4352-BD89-CC68E902E8D3}" dt="2023-04-03T15:08:49.655" v="48"/>
          <ac:spMkLst>
            <pc:docMk/>
            <pc:sldMk cId="513549844" sldId="273"/>
            <ac:spMk id="20" creationId="{CE59F868-681E-9219-15AC-FE8AE411C2AA}"/>
          </ac:spMkLst>
        </pc:spChg>
        <pc:spChg chg="add del">
          <ac:chgData name="Daniel Bedoya" userId="XKg7FBRrXCCto3PO9WPW3nhe82bK1gSiiv7wVcvc30Y=" providerId="None" clId="Web-{DD2A0D05-140A-4352-BD89-CC68E902E8D3}" dt="2023-04-03T15:09:56.077" v="63"/>
          <ac:spMkLst>
            <pc:docMk/>
            <pc:sldMk cId="513549844" sldId="273"/>
            <ac:spMk id="21" creationId="{FD3D0037-19AD-C655-930B-1B644301EE2B}"/>
          </ac:spMkLst>
        </pc:spChg>
        <pc:spChg chg="add del">
          <ac:chgData name="Daniel Bedoya" userId="XKg7FBRrXCCto3PO9WPW3nhe82bK1gSiiv7wVcvc30Y=" providerId="None" clId="Web-{DD2A0D05-140A-4352-BD89-CC68E902E8D3}" dt="2023-04-03T15:08:56.420" v="49"/>
          <ac:spMkLst>
            <pc:docMk/>
            <pc:sldMk cId="513549844" sldId="273"/>
            <ac:spMk id="22" creationId="{DA23D856-83D6-3455-B86A-DA776F49AF0F}"/>
          </ac:spMkLst>
        </pc:spChg>
        <pc:spChg chg="add del">
          <ac:chgData name="Daniel Bedoya" userId="XKg7FBRrXCCto3PO9WPW3nhe82bK1gSiiv7wVcvc30Y=" providerId="None" clId="Web-{DD2A0D05-140A-4352-BD89-CC68E902E8D3}" dt="2023-04-03T15:09:08.217" v="53"/>
          <ac:spMkLst>
            <pc:docMk/>
            <pc:sldMk cId="513549844" sldId="273"/>
            <ac:spMk id="24" creationId="{8FEB5BC5-2BBF-E52A-2595-1A17EDA31B31}"/>
          </ac:spMkLst>
        </pc:spChg>
        <pc:spChg chg="add del">
          <ac:chgData name="Daniel Bedoya" userId="XKg7FBRrXCCto3PO9WPW3nhe82bK1gSiiv7wVcvc30Y=" providerId="None" clId="Web-{DD2A0D05-140A-4352-BD89-CC68E902E8D3}" dt="2023-04-03T15:08:46.795" v="47"/>
          <ac:spMkLst>
            <pc:docMk/>
            <pc:sldMk cId="513549844" sldId="273"/>
            <ac:spMk id="25" creationId="{572BBCCE-3B24-9782-6169-FBEB558B5A53}"/>
          </ac:spMkLst>
        </pc:spChg>
        <pc:spChg chg="add">
          <ac:chgData name="Daniel Bedoya" userId="XKg7FBRrXCCto3PO9WPW3nhe82bK1gSiiv7wVcvc30Y=" providerId="None" clId="Web-{DD2A0D05-140A-4352-BD89-CC68E902E8D3}" dt="2023-04-03T15:08:14.936" v="38"/>
          <ac:spMkLst>
            <pc:docMk/>
            <pc:sldMk cId="513549844" sldId="273"/>
            <ac:spMk id="33" creationId="{67C7A202-84ED-A2C5-F5B9-E37A8D7F8461}"/>
          </ac:spMkLst>
        </pc:spChg>
        <pc:spChg chg="add">
          <ac:chgData name="Daniel Bedoya" userId="XKg7FBRrXCCto3PO9WPW3nhe82bK1gSiiv7wVcvc30Y=" providerId="None" clId="Web-{DD2A0D05-140A-4352-BD89-CC68E902E8D3}" dt="2023-04-03T15:08:14.936" v="38"/>
          <ac:spMkLst>
            <pc:docMk/>
            <pc:sldMk cId="513549844" sldId="273"/>
            <ac:spMk id="34" creationId="{A0684B47-1458-E02A-C759-7A047A9D4585}"/>
          </ac:spMkLst>
        </pc:spChg>
        <pc:spChg chg="add">
          <ac:chgData name="Daniel Bedoya" userId="XKg7FBRrXCCto3PO9WPW3nhe82bK1gSiiv7wVcvc30Y=" providerId="None" clId="Web-{DD2A0D05-140A-4352-BD89-CC68E902E8D3}" dt="2023-04-03T15:08:14.936" v="38"/>
          <ac:spMkLst>
            <pc:docMk/>
            <pc:sldMk cId="513549844" sldId="273"/>
            <ac:spMk id="35" creationId="{D8BF36A2-625A-3C26-0717-D735714D6CD4}"/>
          </ac:spMkLst>
        </pc:spChg>
        <pc:spChg chg="add del mod">
          <ac:chgData name="Daniel Bedoya" userId="XKg7FBRrXCCto3PO9WPW3nhe82bK1gSiiv7wVcvc30Y=" providerId="None" clId="Web-{DD2A0D05-140A-4352-BD89-CC68E902E8D3}" dt="2023-04-03T15:09:43.952" v="62"/>
          <ac:spMkLst>
            <pc:docMk/>
            <pc:sldMk cId="513549844" sldId="273"/>
            <ac:spMk id="36" creationId="{0A546123-5533-EABB-7F0B-3BB691CE7544}"/>
          </ac:spMkLst>
        </pc:spChg>
        <pc:spChg chg="add del mod">
          <ac:chgData name="Daniel Bedoya" userId="XKg7FBRrXCCto3PO9WPW3nhe82bK1gSiiv7wVcvc30Y=" providerId="None" clId="Web-{DD2A0D05-140A-4352-BD89-CC68E902E8D3}" dt="2023-04-03T15:09:42.233" v="61"/>
          <ac:spMkLst>
            <pc:docMk/>
            <pc:sldMk cId="513549844" sldId="273"/>
            <ac:spMk id="37" creationId="{F6AD7FAE-E2F3-F032-7D12-C49E5A1C8024}"/>
          </ac:spMkLst>
        </pc:spChg>
        <pc:grpChg chg="add del">
          <ac:chgData name="Daniel Bedoya" userId="XKg7FBRrXCCto3PO9WPW3nhe82bK1gSiiv7wVcvc30Y=" providerId="None" clId="Web-{DD2A0D05-140A-4352-BD89-CC68E902E8D3}" dt="2023-04-03T15:08:39.483" v="45"/>
          <ac:grpSpMkLst>
            <pc:docMk/>
            <pc:sldMk cId="513549844" sldId="273"/>
            <ac:grpSpMk id="26" creationId="{26917F47-21D3-7291-C515-656A37A3D9EE}"/>
          </ac:grpSpMkLst>
        </pc:grpChg>
        <pc:grpChg chg="add del">
          <ac:chgData name="Daniel Bedoya" userId="XKg7FBRrXCCto3PO9WPW3nhe82bK1gSiiv7wVcvc30Y=" providerId="None" clId="Web-{DD2A0D05-140A-4352-BD89-CC68E902E8D3}" dt="2023-04-03T15:08:59.483" v="50"/>
          <ac:grpSpMkLst>
            <pc:docMk/>
            <pc:sldMk cId="513549844" sldId="273"/>
            <ac:grpSpMk id="27" creationId="{E52A42A6-8144-43F6-BA1F-EFA8E7BCD245}"/>
          </ac:grpSpMkLst>
        </pc:grpChg>
        <pc:picChg chg="mod">
          <ac:chgData name="Daniel Bedoya" userId="XKg7FBRrXCCto3PO9WPW3nhe82bK1gSiiv7wVcvc30Y=" providerId="None" clId="Web-{DD2A0D05-140A-4352-BD89-CC68E902E8D3}" dt="2023-04-03T15:06:59.576" v="22" actId="1076"/>
          <ac:picMkLst>
            <pc:docMk/>
            <pc:sldMk cId="513549844" sldId="273"/>
            <ac:picMk id="5" creationId="{C3D052CB-94AB-28DB-79DA-8F4D4BCAA6BE}"/>
          </ac:picMkLst>
        </pc:picChg>
        <pc:picChg chg="mod">
          <ac:chgData name="Daniel Bedoya" userId="XKg7FBRrXCCto3PO9WPW3nhe82bK1gSiiv7wVcvc30Y=" providerId="None" clId="Web-{DD2A0D05-140A-4352-BD89-CC68E902E8D3}" dt="2023-04-03T15:06:46.217" v="18" actId="1076"/>
          <ac:picMkLst>
            <pc:docMk/>
            <pc:sldMk cId="513549844" sldId="273"/>
            <ac:picMk id="6" creationId="{D713F183-B0B5-E435-8354-8E623EE27F60}"/>
          </ac:picMkLst>
        </pc:picChg>
        <pc:picChg chg="del">
          <ac:chgData name="Daniel Bedoya" userId="XKg7FBRrXCCto3PO9WPW3nhe82bK1gSiiv7wVcvc30Y=" providerId="None" clId="Web-{DD2A0D05-140A-4352-BD89-CC68E902E8D3}" dt="2023-04-03T15:04:31.153" v="6"/>
          <ac:picMkLst>
            <pc:docMk/>
            <pc:sldMk cId="513549844" sldId="273"/>
            <ac:picMk id="18" creationId="{147668AE-BCB6-58A0-7905-8DED8458BA72}"/>
          </ac:picMkLst>
        </pc:picChg>
        <pc:picChg chg="add del">
          <ac:chgData name="Daniel Bedoya" userId="XKg7FBRrXCCto3PO9WPW3nhe82bK1gSiiv7wVcvc30Y=" providerId="None" clId="Web-{DD2A0D05-140A-4352-BD89-CC68E902E8D3}" dt="2023-04-03T15:08:37.654" v="44"/>
          <ac:picMkLst>
            <pc:docMk/>
            <pc:sldMk cId="513549844" sldId="273"/>
            <ac:picMk id="19" creationId="{AD1E0C41-45C9-D53D-6757-3918E5DA518C}"/>
          </ac:picMkLst>
        </pc:picChg>
        <pc:picChg chg="add del">
          <ac:chgData name="Daniel Bedoya" userId="XKg7FBRrXCCto3PO9WPW3nhe82bK1gSiiv7wVcvc30Y=" providerId="None" clId="Web-{DD2A0D05-140A-4352-BD89-CC68E902E8D3}" dt="2023-04-03T15:09:01.233" v="51"/>
          <ac:picMkLst>
            <pc:docMk/>
            <pc:sldMk cId="513549844" sldId="273"/>
            <ac:picMk id="23" creationId="{9C8B0A63-56A3-0286-C9FD-E9C32DA1899E}"/>
          </ac:picMkLst>
        </pc:picChg>
        <pc:picChg chg="add">
          <ac:chgData name="Daniel Bedoya" userId="XKg7FBRrXCCto3PO9WPW3nhe82bK1gSiiv7wVcvc30Y=" providerId="None" clId="Web-{DD2A0D05-140A-4352-BD89-CC68E902E8D3}" dt="2023-04-03T15:08:14.936" v="38"/>
          <ac:picMkLst>
            <pc:docMk/>
            <pc:sldMk cId="513549844" sldId="273"/>
            <ac:picMk id="32" creationId="{A2B4FBAB-3C8F-BC35-30B5-C439DA2E5111}"/>
          </ac:picMkLst>
        </pc:picChg>
        <pc:cxnChg chg="add">
          <ac:chgData name="Daniel Bedoya" userId="XKg7FBRrXCCto3PO9WPW3nhe82bK1gSiiv7wVcvc30Y=" providerId="None" clId="Web-{DD2A0D05-140A-4352-BD89-CC68E902E8D3}" dt="2023-04-03T15:08:14.936" v="38"/>
          <ac:cxnSpMkLst>
            <pc:docMk/>
            <pc:sldMk cId="513549844" sldId="273"/>
            <ac:cxnSpMk id="28" creationId="{3B4C2EEC-DB71-9298-7055-4C4D7DC3B5E2}"/>
          </ac:cxnSpMkLst>
        </pc:cxnChg>
        <pc:cxnChg chg="add">
          <ac:chgData name="Daniel Bedoya" userId="XKg7FBRrXCCto3PO9WPW3nhe82bK1gSiiv7wVcvc30Y=" providerId="None" clId="Web-{DD2A0D05-140A-4352-BD89-CC68E902E8D3}" dt="2023-04-03T15:08:14.936" v="38"/>
          <ac:cxnSpMkLst>
            <pc:docMk/>
            <pc:sldMk cId="513549844" sldId="273"/>
            <ac:cxnSpMk id="29" creationId="{3BDA45AD-0159-ED26-4307-B63F8A5ECA9B}"/>
          </ac:cxnSpMkLst>
        </pc:cxnChg>
        <pc:cxnChg chg="add">
          <ac:chgData name="Daniel Bedoya" userId="XKg7FBRrXCCto3PO9WPW3nhe82bK1gSiiv7wVcvc30Y=" providerId="None" clId="Web-{DD2A0D05-140A-4352-BD89-CC68E902E8D3}" dt="2023-04-03T15:08:14.936" v="38"/>
          <ac:cxnSpMkLst>
            <pc:docMk/>
            <pc:sldMk cId="513549844" sldId="273"/>
            <ac:cxnSpMk id="30" creationId="{B3F84DFD-A634-15FC-9DE5-BED02EC37E22}"/>
          </ac:cxnSpMkLst>
        </pc:cxnChg>
        <pc:cxnChg chg="add">
          <ac:chgData name="Daniel Bedoya" userId="XKg7FBRrXCCto3PO9WPW3nhe82bK1gSiiv7wVcvc30Y=" providerId="None" clId="Web-{DD2A0D05-140A-4352-BD89-CC68E902E8D3}" dt="2023-04-03T15:08:14.936" v="38"/>
          <ac:cxnSpMkLst>
            <pc:docMk/>
            <pc:sldMk cId="513549844" sldId="273"/>
            <ac:cxnSpMk id="31" creationId="{111C24AD-954E-7192-3178-0ADF08DC98A7}"/>
          </ac:cxnSpMkLst>
        </pc:cxnChg>
      </pc:sldChg>
    </pc:docChg>
  </pc:docChgLst>
  <pc:docChgLst>
    <pc:chgData name="Vicky Huang" userId="cKlcUzMyTqZyNmiGF5KMDvI8nq4E2BbgzGI13yciCJU=" providerId="None" clId="Web-{1623FE86-9CF3-4EF3-8F13-26944359A908}"/>
    <pc:docChg chg="addSld delSld modSld addMainMaster modMainMaster">
      <pc:chgData name="Vicky Huang" userId="cKlcUzMyTqZyNmiGF5KMDvI8nq4E2BbgzGI13yciCJU=" providerId="None" clId="Web-{1623FE86-9CF3-4EF3-8F13-26944359A908}" dt="2023-03-26T00:55:03.891" v="426" actId="14100"/>
      <pc:docMkLst>
        <pc:docMk/>
      </pc:docMkLst>
      <pc:sldChg chg="modSp del">
        <pc:chgData name="Vicky Huang" userId="cKlcUzMyTqZyNmiGF5KMDvI8nq4E2BbgzGI13yciCJU=" providerId="None" clId="Web-{1623FE86-9CF3-4EF3-8F13-26944359A908}" dt="2023-03-26T00:12:49.743" v="5"/>
        <pc:sldMkLst>
          <pc:docMk/>
          <pc:sldMk cId="109857222" sldId="256"/>
        </pc:sldMkLst>
        <pc:spChg chg="mod">
          <ac:chgData name="Vicky Huang" userId="cKlcUzMyTqZyNmiGF5KMDvI8nq4E2BbgzGI13yciCJU=" providerId="None" clId="Web-{1623FE86-9CF3-4EF3-8F13-26944359A908}" dt="2023-03-26T00:11:29.632" v="3" actId="20577"/>
          <ac:spMkLst>
            <pc:docMk/>
            <pc:sldMk cId="109857222" sldId="256"/>
            <ac:spMk id="2" creationId="{00000000-0000-0000-0000-000000000000}"/>
          </ac:spMkLst>
        </pc:spChg>
      </pc:sldChg>
      <pc:sldChg chg="addSp delSp modSp add">
        <pc:chgData name="Vicky Huang" userId="cKlcUzMyTqZyNmiGF5KMDvI8nq4E2BbgzGI13yciCJU=" providerId="None" clId="Web-{1623FE86-9CF3-4EF3-8F13-26944359A908}" dt="2023-03-26T00:18:01.724" v="106" actId="1076"/>
        <pc:sldMkLst>
          <pc:docMk/>
          <pc:sldMk cId="2906082319" sldId="257"/>
        </pc:sldMkLst>
        <pc:spChg chg="add del mod">
          <ac:chgData name="Vicky Huang" userId="cKlcUzMyTqZyNmiGF5KMDvI8nq4E2BbgzGI13yciCJU=" providerId="None" clId="Web-{1623FE86-9CF3-4EF3-8F13-26944359A908}" dt="2023-03-26T00:16:13.968" v="50"/>
          <ac:spMkLst>
            <pc:docMk/>
            <pc:sldMk cId="2906082319" sldId="257"/>
            <ac:spMk id="4" creationId="{5D5558FE-ED70-2CFE-8064-7C177F32F2E4}"/>
          </ac:spMkLst>
        </pc:spChg>
        <pc:spChg chg="add mod">
          <ac:chgData name="Vicky Huang" userId="cKlcUzMyTqZyNmiGF5KMDvI8nq4E2BbgzGI13yciCJU=" providerId="None" clId="Web-{1623FE86-9CF3-4EF3-8F13-26944359A908}" dt="2023-03-26T00:17:56.709" v="105" actId="1076"/>
          <ac:spMkLst>
            <pc:docMk/>
            <pc:sldMk cId="2906082319" sldId="257"/>
            <ac:spMk id="5" creationId="{F691EFBF-18AF-D67A-E1F4-6D98ED44DFF6}"/>
          </ac:spMkLst>
        </pc:spChg>
        <pc:spChg chg="del mod">
          <ac:chgData name="Vicky Huang" userId="cKlcUzMyTqZyNmiGF5KMDvI8nq4E2BbgzGI13yciCJU=" providerId="None" clId="Web-{1623FE86-9CF3-4EF3-8F13-26944359A908}" dt="2023-03-26T00:15:10.545" v="33"/>
          <ac:spMkLst>
            <pc:docMk/>
            <pc:sldMk cId="2906082319" sldId="257"/>
            <ac:spMk id="6" creationId="{1089AC9A-5D7D-5A4C-8605-7607252D4FA1}"/>
          </ac:spMkLst>
        </pc:spChg>
        <pc:spChg chg="mod">
          <ac:chgData name="Vicky Huang" userId="cKlcUzMyTqZyNmiGF5KMDvI8nq4E2BbgzGI13yciCJU=" providerId="None" clId="Web-{1623FE86-9CF3-4EF3-8F13-26944359A908}" dt="2023-03-26T00:18:01.724" v="106" actId="1076"/>
          <ac:spMkLst>
            <pc:docMk/>
            <pc:sldMk cId="2906082319" sldId="257"/>
            <ac:spMk id="7" creationId="{9C71998B-4791-F94C-B599-D1D76743645B}"/>
          </ac:spMkLst>
        </pc:spChg>
        <pc:picChg chg="add del mod">
          <ac:chgData name="Vicky Huang" userId="cKlcUzMyTqZyNmiGF5KMDvI8nq4E2BbgzGI13yciCJU=" providerId="None" clId="Web-{1623FE86-9CF3-4EF3-8F13-26944359A908}" dt="2023-03-26T00:12:55.461" v="7"/>
          <ac:picMkLst>
            <pc:docMk/>
            <pc:sldMk cId="2906082319" sldId="257"/>
            <ac:picMk id="2" creationId="{AEDE1ED6-F6D4-0769-774A-8AAF2960CEC1}"/>
          </ac:picMkLst>
        </pc:picChg>
      </pc:sldChg>
      <pc:sldChg chg="addSp delSp modSp add mod modClrScheme chgLayout">
        <pc:chgData name="Vicky Huang" userId="cKlcUzMyTqZyNmiGF5KMDvI8nq4E2BbgzGI13yciCJU=" providerId="None" clId="Web-{1623FE86-9CF3-4EF3-8F13-26944359A908}" dt="2023-03-26T00:47:02.136" v="355" actId="1076"/>
        <pc:sldMkLst>
          <pc:docMk/>
          <pc:sldMk cId="3293425184" sldId="258"/>
        </pc:sldMkLst>
        <pc:spChg chg="mod ord">
          <ac:chgData name="Vicky Huang" userId="cKlcUzMyTqZyNmiGF5KMDvI8nq4E2BbgzGI13yciCJU=" providerId="None" clId="Web-{1623FE86-9CF3-4EF3-8F13-26944359A908}" dt="2023-03-26T00:45:44.010" v="325"/>
          <ac:spMkLst>
            <pc:docMk/>
            <pc:sldMk cId="3293425184" sldId="258"/>
            <ac:spMk id="2" creationId="{6EFFE0B3-6566-3F48-9291-A6A8E30E2D62}"/>
          </ac:spMkLst>
        </pc:spChg>
        <pc:spChg chg="mod ord">
          <ac:chgData name="Vicky Huang" userId="cKlcUzMyTqZyNmiGF5KMDvI8nq4E2BbgzGI13yciCJU=" providerId="None" clId="Web-{1623FE86-9CF3-4EF3-8F13-26944359A908}" dt="2023-03-26T00:47:02.136" v="355" actId="1076"/>
          <ac:spMkLst>
            <pc:docMk/>
            <pc:sldMk cId="3293425184" sldId="258"/>
            <ac:spMk id="5" creationId="{C69252C7-A6C4-2849-AD0F-63A6BD9AFA47}"/>
          </ac:spMkLst>
        </pc:spChg>
        <pc:spChg chg="del mod">
          <ac:chgData name="Vicky Huang" userId="cKlcUzMyTqZyNmiGF5KMDvI8nq4E2BbgzGI13yciCJU=" providerId="None" clId="Web-{1623FE86-9CF3-4EF3-8F13-26944359A908}" dt="2023-03-26T00:20:12.195" v="125"/>
          <ac:spMkLst>
            <pc:docMk/>
            <pc:sldMk cId="3293425184" sldId="258"/>
            <ac:spMk id="6" creationId="{1E50738D-7032-9E47-B0B9-7BBDC1E9132A}"/>
          </ac:spMkLst>
        </pc:spChg>
        <pc:spChg chg="del">
          <ac:chgData name="Vicky Huang" userId="cKlcUzMyTqZyNmiGF5KMDvI8nq4E2BbgzGI13yciCJU=" providerId="None" clId="Web-{1623FE86-9CF3-4EF3-8F13-26944359A908}" dt="2023-03-26T00:20:12.195" v="124"/>
          <ac:spMkLst>
            <pc:docMk/>
            <pc:sldMk cId="3293425184" sldId="258"/>
            <ac:spMk id="7" creationId="{9F853175-EF70-DC43-A2FF-9AF57465D425}"/>
          </ac:spMkLst>
        </pc:spChg>
        <pc:spChg chg="mod ord">
          <ac:chgData name="Vicky Huang" userId="cKlcUzMyTqZyNmiGF5KMDvI8nq4E2BbgzGI13yciCJU=" providerId="None" clId="Web-{1623FE86-9CF3-4EF3-8F13-26944359A908}" dt="2023-03-26T00:45:44.010" v="325"/>
          <ac:spMkLst>
            <pc:docMk/>
            <pc:sldMk cId="3293425184" sldId="258"/>
            <ac:spMk id="16" creationId="{4603F0F3-CF76-774D-86D8-DB88B362524A}"/>
          </ac:spMkLst>
        </pc:spChg>
        <pc:picChg chg="add del mod">
          <ac:chgData name="Vicky Huang" userId="cKlcUzMyTqZyNmiGF5KMDvI8nq4E2BbgzGI13yciCJU=" providerId="None" clId="Web-{1623FE86-9CF3-4EF3-8F13-26944359A908}" dt="2023-03-26T00:22:49.634" v="159"/>
          <ac:picMkLst>
            <pc:docMk/>
            <pc:sldMk cId="3293425184" sldId="258"/>
            <ac:picMk id="3" creationId="{4EC43E4E-7D49-3511-50FF-E45CCEDB5E0D}"/>
          </ac:picMkLst>
        </pc:picChg>
      </pc:sldChg>
      <pc:sldChg chg="addSp delSp modSp add del">
        <pc:chgData name="Vicky Huang" userId="cKlcUzMyTqZyNmiGF5KMDvI8nq4E2BbgzGI13yciCJU=" providerId="None" clId="Web-{1623FE86-9CF3-4EF3-8F13-26944359A908}" dt="2023-03-26T00:35:46.003" v="316"/>
        <pc:sldMkLst>
          <pc:docMk/>
          <pc:sldMk cId="1821444427" sldId="259"/>
        </pc:sldMkLst>
        <pc:spChg chg="del mod">
          <ac:chgData name="Vicky Huang" userId="cKlcUzMyTqZyNmiGF5KMDvI8nq4E2BbgzGI13yciCJU=" providerId="None" clId="Web-{1623FE86-9CF3-4EF3-8F13-26944359A908}" dt="2023-03-26T00:28:27.560" v="202"/>
          <ac:spMkLst>
            <pc:docMk/>
            <pc:sldMk cId="1821444427" sldId="259"/>
            <ac:spMk id="2" creationId="{BE09B793-A38B-0E7F-A26E-8BCA32B51850}"/>
          </ac:spMkLst>
        </pc:spChg>
        <pc:picChg chg="add mod">
          <ac:chgData name="Vicky Huang" userId="cKlcUzMyTqZyNmiGF5KMDvI8nq4E2BbgzGI13yciCJU=" providerId="None" clId="Web-{1623FE86-9CF3-4EF3-8F13-26944359A908}" dt="2023-03-26T00:27:51.341" v="198" actId="1076"/>
          <ac:picMkLst>
            <pc:docMk/>
            <pc:sldMk cId="1821444427" sldId="259"/>
            <ac:picMk id="3" creationId="{D061E284-4541-88BA-0E1E-CAEC9D0CC642}"/>
          </ac:picMkLst>
        </pc:picChg>
        <pc:picChg chg="add del mod">
          <ac:chgData name="Vicky Huang" userId="cKlcUzMyTqZyNmiGF5KMDvI8nq4E2BbgzGI13yciCJU=" providerId="None" clId="Web-{1623FE86-9CF3-4EF3-8F13-26944359A908}" dt="2023-03-26T00:30:45.327" v="236"/>
          <ac:picMkLst>
            <pc:docMk/>
            <pc:sldMk cId="1821444427" sldId="259"/>
            <ac:picMk id="5" creationId="{BC405D9F-3686-7E5B-F0F5-C54E85DFBEE4}"/>
          </ac:picMkLst>
        </pc:picChg>
      </pc:sldChg>
      <pc:sldChg chg="addSp delSp modSp add addAnim">
        <pc:chgData name="Vicky Huang" userId="cKlcUzMyTqZyNmiGF5KMDvI8nq4E2BbgzGI13yciCJU=" providerId="None" clId="Web-{1623FE86-9CF3-4EF3-8F13-26944359A908}" dt="2023-03-26T00:36:23.691" v="324" actId="20577"/>
        <pc:sldMkLst>
          <pc:docMk/>
          <pc:sldMk cId="2464496307" sldId="260"/>
        </pc:sldMkLst>
        <pc:spChg chg="mod">
          <ac:chgData name="Vicky Huang" userId="cKlcUzMyTqZyNmiGF5KMDvI8nq4E2BbgzGI13yciCJU=" providerId="None" clId="Web-{1623FE86-9CF3-4EF3-8F13-26944359A908}" dt="2023-03-26T00:32:28.407" v="265" actId="20577"/>
          <ac:spMkLst>
            <pc:docMk/>
            <pc:sldMk cId="2464496307" sldId="260"/>
            <ac:spMk id="2" creationId="{6EFFE0B3-6566-3F48-9291-A6A8E30E2D62}"/>
          </ac:spMkLst>
        </pc:spChg>
        <pc:spChg chg="mod">
          <ac:chgData name="Vicky Huang" userId="cKlcUzMyTqZyNmiGF5KMDvI8nq4E2BbgzGI13yciCJU=" providerId="None" clId="Web-{1623FE86-9CF3-4EF3-8F13-26944359A908}" dt="2023-03-26T00:35:59.815" v="320" actId="1076"/>
          <ac:spMkLst>
            <pc:docMk/>
            <pc:sldMk cId="2464496307" sldId="260"/>
            <ac:spMk id="5" creationId="{C69252C7-A6C4-2849-AD0F-63A6BD9AFA47}"/>
          </ac:spMkLst>
        </pc:spChg>
        <pc:spChg chg="del">
          <ac:chgData name="Vicky Huang" userId="cKlcUzMyTqZyNmiGF5KMDvI8nq4E2BbgzGI13yciCJU=" providerId="None" clId="Web-{1623FE86-9CF3-4EF3-8F13-26944359A908}" dt="2023-03-26T00:28:57.029" v="204"/>
          <ac:spMkLst>
            <pc:docMk/>
            <pc:sldMk cId="2464496307" sldId="260"/>
            <ac:spMk id="6" creationId="{1E50738D-7032-9E47-B0B9-7BBDC1E9132A}"/>
          </ac:spMkLst>
        </pc:spChg>
        <pc:spChg chg="del">
          <ac:chgData name="Vicky Huang" userId="cKlcUzMyTqZyNmiGF5KMDvI8nq4E2BbgzGI13yciCJU=" providerId="None" clId="Web-{1623FE86-9CF3-4EF3-8F13-26944359A908}" dt="2023-03-26T00:28:57.029" v="203"/>
          <ac:spMkLst>
            <pc:docMk/>
            <pc:sldMk cId="2464496307" sldId="260"/>
            <ac:spMk id="7" creationId="{9F853175-EF70-DC43-A2FF-9AF57465D425}"/>
          </ac:spMkLst>
        </pc:spChg>
        <pc:spChg chg="add mod">
          <ac:chgData name="Vicky Huang" userId="cKlcUzMyTqZyNmiGF5KMDvI8nq4E2BbgzGI13yciCJU=" providerId="None" clId="Web-{1623FE86-9CF3-4EF3-8F13-26944359A908}" dt="2023-03-26T00:35:55.643" v="319" actId="1076"/>
          <ac:spMkLst>
            <pc:docMk/>
            <pc:sldMk cId="2464496307" sldId="260"/>
            <ac:spMk id="9" creationId="{A73E6EA2-E1DF-9C4C-367A-3D561AA15169}"/>
          </ac:spMkLst>
        </pc:spChg>
        <pc:spChg chg="add mod">
          <ac:chgData name="Vicky Huang" userId="cKlcUzMyTqZyNmiGF5KMDvI8nq4E2BbgzGI13yciCJU=" providerId="None" clId="Web-{1623FE86-9CF3-4EF3-8F13-26944359A908}" dt="2023-03-26T00:32:51.969" v="276" actId="1076"/>
          <ac:spMkLst>
            <pc:docMk/>
            <pc:sldMk cId="2464496307" sldId="260"/>
            <ac:spMk id="13" creationId="{FFC77DAC-129C-0D88-9721-748343FDDB2A}"/>
          </ac:spMkLst>
        </pc:spChg>
        <pc:spChg chg="mod">
          <ac:chgData name="Vicky Huang" userId="cKlcUzMyTqZyNmiGF5KMDvI8nq4E2BbgzGI13yciCJU=" providerId="None" clId="Web-{1623FE86-9CF3-4EF3-8F13-26944359A908}" dt="2023-03-26T00:36:23.691" v="324" actId="20577"/>
          <ac:spMkLst>
            <pc:docMk/>
            <pc:sldMk cId="2464496307" sldId="260"/>
            <ac:spMk id="16" creationId="{4603F0F3-CF76-774D-86D8-DB88B362524A}"/>
          </ac:spMkLst>
        </pc:spChg>
        <pc:spChg chg="add mod">
          <ac:chgData name="Vicky Huang" userId="cKlcUzMyTqZyNmiGF5KMDvI8nq4E2BbgzGI13yciCJU=" providerId="None" clId="Web-{1623FE86-9CF3-4EF3-8F13-26944359A908}" dt="2023-03-26T00:32:51.985" v="278" actId="1076"/>
          <ac:spMkLst>
            <pc:docMk/>
            <pc:sldMk cId="2464496307" sldId="260"/>
            <ac:spMk id="18" creationId="{A389CFE9-B94B-AD1E-30CA-2AC6B6CABAE9}"/>
          </ac:spMkLst>
        </pc:spChg>
        <pc:spChg chg="add mod">
          <ac:chgData name="Vicky Huang" userId="cKlcUzMyTqZyNmiGF5KMDvI8nq4E2BbgzGI13yciCJU=" providerId="None" clId="Web-{1623FE86-9CF3-4EF3-8F13-26944359A908}" dt="2023-03-26T00:32:52.001" v="281" actId="1076"/>
          <ac:spMkLst>
            <pc:docMk/>
            <pc:sldMk cId="2464496307" sldId="260"/>
            <ac:spMk id="24" creationId="{DD40A2DF-6FEA-F95C-9857-27F06C0527C7}"/>
          </ac:spMkLst>
        </pc:spChg>
        <pc:spChg chg="add mod">
          <ac:chgData name="Vicky Huang" userId="cKlcUzMyTqZyNmiGF5KMDvI8nq4E2BbgzGI13yciCJU=" providerId="None" clId="Web-{1623FE86-9CF3-4EF3-8F13-26944359A908}" dt="2023-03-26T00:32:52.016" v="283" actId="1076"/>
          <ac:spMkLst>
            <pc:docMk/>
            <pc:sldMk cId="2464496307" sldId="260"/>
            <ac:spMk id="28" creationId="{B019D9EC-E64C-6B30-D168-D824355C8FAF}"/>
          </ac:spMkLst>
        </pc:spChg>
        <pc:spChg chg="add mod">
          <ac:chgData name="Vicky Huang" userId="cKlcUzMyTqZyNmiGF5KMDvI8nq4E2BbgzGI13yciCJU=" providerId="None" clId="Web-{1623FE86-9CF3-4EF3-8F13-26944359A908}" dt="2023-03-26T00:33:21.923" v="287" actId="14100"/>
          <ac:spMkLst>
            <pc:docMk/>
            <pc:sldMk cId="2464496307" sldId="260"/>
            <ac:spMk id="29" creationId="{6DAFBBA2-8D44-D317-DAA1-B5451E0A6BAC}"/>
          </ac:spMkLst>
        </pc:spChg>
        <pc:spChg chg="add mod">
          <ac:chgData name="Vicky Huang" userId="cKlcUzMyTqZyNmiGF5KMDvI8nq4E2BbgzGI13yciCJU=" providerId="None" clId="Web-{1623FE86-9CF3-4EF3-8F13-26944359A908}" dt="2023-03-26T00:35:03.596" v="305" actId="1076"/>
          <ac:spMkLst>
            <pc:docMk/>
            <pc:sldMk cId="2464496307" sldId="260"/>
            <ac:spMk id="32" creationId="{D060F3C3-CF54-C3B2-3722-900DAB95B32F}"/>
          </ac:spMkLst>
        </pc:spChg>
        <pc:spChg chg="add del mod">
          <ac:chgData name="Vicky Huang" userId="cKlcUzMyTqZyNmiGF5KMDvI8nq4E2BbgzGI13yciCJU=" providerId="None" clId="Web-{1623FE86-9CF3-4EF3-8F13-26944359A908}" dt="2023-03-26T00:35:16.127" v="308"/>
          <ac:spMkLst>
            <pc:docMk/>
            <pc:sldMk cId="2464496307" sldId="260"/>
            <ac:spMk id="33" creationId="{090AFCF4-C057-AA23-CB86-7A16599C07DF}"/>
          </ac:spMkLst>
        </pc:spChg>
        <pc:spChg chg="add mod">
          <ac:chgData name="Vicky Huang" userId="cKlcUzMyTqZyNmiGF5KMDvI8nq4E2BbgzGI13yciCJU=" providerId="None" clId="Web-{1623FE86-9CF3-4EF3-8F13-26944359A908}" dt="2023-03-26T00:35:26.627" v="311" actId="1076"/>
          <ac:spMkLst>
            <pc:docMk/>
            <pc:sldMk cId="2464496307" sldId="260"/>
            <ac:spMk id="34" creationId="{6CB6C15C-230B-C473-BA00-8A785EFF5222}"/>
          </ac:spMkLst>
        </pc:spChg>
        <pc:spChg chg="add mod">
          <ac:chgData name="Vicky Huang" userId="cKlcUzMyTqZyNmiGF5KMDvI8nq4E2BbgzGI13yciCJU=" providerId="None" clId="Web-{1623FE86-9CF3-4EF3-8F13-26944359A908}" dt="2023-03-26T00:35:41.190" v="315" actId="1076"/>
          <ac:spMkLst>
            <pc:docMk/>
            <pc:sldMk cId="2464496307" sldId="260"/>
            <ac:spMk id="35" creationId="{8CDB7163-0CDD-BC19-56E2-CC6F83CF559B}"/>
          </ac:spMkLst>
        </pc:spChg>
        <pc:picChg chg="add mod">
          <ac:chgData name="Vicky Huang" userId="cKlcUzMyTqZyNmiGF5KMDvI8nq4E2BbgzGI13yciCJU=" providerId="None" clId="Web-{1623FE86-9CF3-4EF3-8F13-26944359A908}" dt="2023-03-26T00:35:51.003" v="318" actId="1076"/>
          <ac:picMkLst>
            <pc:docMk/>
            <pc:sldMk cId="2464496307" sldId="260"/>
            <ac:picMk id="3" creationId="{49617E9B-E603-5162-248F-8176ADA6B6A6}"/>
          </ac:picMkLst>
        </pc:picChg>
        <pc:picChg chg="add mod">
          <ac:chgData name="Vicky Huang" userId="cKlcUzMyTqZyNmiGF5KMDvI8nq4E2BbgzGI13yciCJU=" providerId="None" clId="Web-{1623FE86-9CF3-4EF3-8F13-26944359A908}" dt="2023-03-26T00:35:48.956" v="317" actId="1076"/>
          <ac:picMkLst>
            <pc:docMk/>
            <pc:sldMk cId="2464496307" sldId="260"/>
            <ac:picMk id="8" creationId="{C59C7856-1242-6685-74E1-8975A5282B20}"/>
          </ac:picMkLst>
        </pc:picChg>
        <pc:picChg chg="add mod">
          <ac:chgData name="Vicky Huang" userId="cKlcUzMyTqZyNmiGF5KMDvI8nq4E2BbgzGI13yciCJU=" providerId="None" clId="Web-{1623FE86-9CF3-4EF3-8F13-26944359A908}" dt="2023-03-26T00:32:51.969" v="275" actId="1076"/>
          <ac:picMkLst>
            <pc:docMk/>
            <pc:sldMk cId="2464496307" sldId="260"/>
            <ac:picMk id="11" creationId="{6CCD075A-E280-E713-B24E-2CC78FFCA815}"/>
          </ac:picMkLst>
        </pc:picChg>
        <pc:picChg chg="add mod">
          <ac:chgData name="Vicky Huang" userId="cKlcUzMyTqZyNmiGF5KMDvI8nq4E2BbgzGI13yciCJU=" providerId="None" clId="Web-{1623FE86-9CF3-4EF3-8F13-26944359A908}" dt="2023-03-26T00:32:51.985" v="277" actId="1076"/>
          <ac:picMkLst>
            <pc:docMk/>
            <pc:sldMk cId="2464496307" sldId="260"/>
            <ac:picMk id="15" creationId="{2609A4C7-4F23-674D-A890-B00D1428DB96}"/>
          </ac:picMkLst>
        </pc:picChg>
        <pc:picChg chg="add mod">
          <ac:chgData name="Vicky Huang" userId="cKlcUzMyTqZyNmiGF5KMDvI8nq4E2BbgzGI13yciCJU=" providerId="None" clId="Web-{1623FE86-9CF3-4EF3-8F13-26944359A908}" dt="2023-03-26T00:32:51.985" v="279" actId="1076"/>
          <ac:picMkLst>
            <pc:docMk/>
            <pc:sldMk cId="2464496307" sldId="260"/>
            <ac:picMk id="20" creationId="{7184FCF6-2E1B-4FE5-08D1-C064D6BD2CE5}"/>
          </ac:picMkLst>
        </pc:picChg>
        <pc:picChg chg="add mod">
          <ac:chgData name="Vicky Huang" userId="cKlcUzMyTqZyNmiGF5KMDvI8nq4E2BbgzGI13yciCJU=" providerId="None" clId="Web-{1623FE86-9CF3-4EF3-8F13-26944359A908}" dt="2023-03-26T00:32:52.001" v="280" actId="1076"/>
          <ac:picMkLst>
            <pc:docMk/>
            <pc:sldMk cId="2464496307" sldId="260"/>
            <ac:picMk id="22" creationId="{7ACBB9B2-F0AC-A5F3-53BC-43D81829A256}"/>
          </ac:picMkLst>
        </pc:picChg>
        <pc:picChg chg="add mod">
          <ac:chgData name="Vicky Huang" userId="cKlcUzMyTqZyNmiGF5KMDvI8nq4E2BbgzGI13yciCJU=" providerId="None" clId="Web-{1623FE86-9CF3-4EF3-8F13-26944359A908}" dt="2023-03-26T00:32:52.001" v="282" actId="1076"/>
          <ac:picMkLst>
            <pc:docMk/>
            <pc:sldMk cId="2464496307" sldId="260"/>
            <ac:picMk id="26" creationId="{ECC75020-9709-F79C-419B-E0D83ACD45F0}"/>
          </ac:picMkLst>
        </pc:picChg>
        <pc:picChg chg="add mod">
          <ac:chgData name="Vicky Huang" userId="cKlcUzMyTqZyNmiGF5KMDvI8nq4E2BbgzGI13yciCJU=" providerId="None" clId="Web-{1623FE86-9CF3-4EF3-8F13-26944359A908}" dt="2023-03-26T00:34:35.017" v="300" actId="1076"/>
          <ac:picMkLst>
            <pc:docMk/>
            <pc:sldMk cId="2464496307" sldId="260"/>
            <ac:picMk id="31" creationId="{51DFAA6F-5830-E370-FC38-03A3016CFD8A}"/>
          </ac:picMkLst>
        </pc:picChg>
      </pc:sldChg>
      <pc:sldChg chg="modSp new">
        <pc:chgData name="Vicky Huang" userId="cKlcUzMyTqZyNmiGF5KMDvI8nq4E2BbgzGI13yciCJU=" providerId="None" clId="Web-{1623FE86-9CF3-4EF3-8F13-26944359A908}" dt="2023-03-26T00:46:48.245" v="353" actId="14100"/>
        <pc:sldMkLst>
          <pc:docMk/>
          <pc:sldMk cId="2036501828" sldId="261"/>
        </pc:sldMkLst>
        <pc:spChg chg="mod">
          <ac:chgData name="Vicky Huang" userId="cKlcUzMyTqZyNmiGF5KMDvI8nq4E2BbgzGI13yciCJU=" providerId="None" clId="Web-{1623FE86-9CF3-4EF3-8F13-26944359A908}" dt="2023-03-26T00:46:02.338" v="334" actId="20577"/>
          <ac:spMkLst>
            <pc:docMk/>
            <pc:sldMk cId="2036501828" sldId="261"/>
            <ac:spMk id="2" creationId="{4CEB03AA-660F-ED6F-408E-445DD8F41921}"/>
          </ac:spMkLst>
        </pc:spChg>
        <pc:spChg chg="mod">
          <ac:chgData name="Vicky Huang" userId="cKlcUzMyTqZyNmiGF5KMDvI8nq4E2BbgzGI13yciCJU=" providerId="None" clId="Web-{1623FE86-9CF3-4EF3-8F13-26944359A908}" dt="2023-03-26T00:46:48.245" v="353" actId="14100"/>
          <ac:spMkLst>
            <pc:docMk/>
            <pc:sldMk cId="2036501828" sldId="261"/>
            <ac:spMk id="3" creationId="{1DF2C68C-25D2-CBCD-862E-A14678DB82E4}"/>
          </ac:spMkLst>
        </pc:spChg>
      </pc:sldChg>
      <pc:sldChg chg="addSp delSp modSp new">
        <pc:chgData name="Vicky Huang" userId="cKlcUzMyTqZyNmiGF5KMDvI8nq4E2BbgzGI13yciCJU=" providerId="None" clId="Web-{1623FE86-9CF3-4EF3-8F13-26944359A908}" dt="2023-03-26T00:55:03.891" v="426" actId="14100"/>
        <pc:sldMkLst>
          <pc:docMk/>
          <pc:sldMk cId="1287102164" sldId="262"/>
        </pc:sldMkLst>
        <pc:spChg chg="mod">
          <ac:chgData name="Vicky Huang" userId="cKlcUzMyTqZyNmiGF5KMDvI8nq4E2BbgzGI13yciCJU=" providerId="None" clId="Web-{1623FE86-9CF3-4EF3-8F13-26944359A908}" dt="2023-03-26T00:49:37.028" v="368" actId="1076"/>
          <ac:spMkLst>
            <pc:docMk/>
            <pc:sldMk cId="1287102164" sldId="262"/>
            <ac:spMk id="2" creationId="{261610BF-540E-F224-7D7B-ED39586E483E}"/>
          </ac:spMkLst>
        </pc:spChg>
        <pc:spChg chg="del">
          <ac:chgData name="Vicky Huang" userId="cKlcUzMyTqZyNmiGF5KMDvI8nq4E2BbgzGI13yciCJU=" providerId="None" clId="Web-{1623FE86-9CF3-4EF3-8F13-26944359A908}" dt="2023-03-26T00:49:01.950" v="357"/>
          <ac:spMkLst>
            <pc:docMk/>
            <pc:sldMk cId="1287102164" sldId="262"/>
            <ac:spMk id="3" creationId="{8633DD30-638C-4148-ABF5-DBAFE705A4B3}"/>
          </ac:spMkLst>
        </pc:spChg>
        <pc:spChg chg="mod">
          <ac:chgData name="Vicky Huang" userId="cKlcUzMyTqZyNmiGF5KMDvI8nq4E2BbgzGI13yciCJU=" providerId="None" clId="Web-{1623FE86-9CF3-4EF3-8F13-26944359A908}" dt="2023-03-26T00:54:23.500" v="423" actId="20577"/>
          <ac:spMkLst>
            <pc:docMk/>
            <pc:sldMk cId="1287102164" sldId="262"/>
            <ac:spMk id="4" creationId="{2E39FA77-D8C2-0DB6-765C-BBCDC896191C}"/>
          </ac:spMkLst>
        </pc:spChg>
        <pc:spChg chg="add mod">
          <ac:chgData name="Vicky Huang" userId="cKlcUzMyTqZyNmiGF5KMDvI8nq4E2BbgzGI13yciCJU=" providerId="None" clId="Web-{1623FE86-9CF3-4EF3-8F13-26944359A908}" dt="2023-03-26T00:54:52.501" v="425" actId="1076"/>
          <ac:spMkLst>
            <pc:docMk/>
            <pc:sldMk cId="1287102164" sldId="262"/>
            <ac:spMk id="11" creationId="{4FFDEC99-81DB-872E-BB1A-001DE73F9C9F}"/>
          </ac:spMkLst>
        </pc:spChg>
        <pc:picChg chg="add mod ord">
          <ac:chgData name="Vicky Huang" userId="cKlcUzMyTqZyNmiGF5KMDvI8nq4E2BbgzGI13yciCJU=" providerId="None" clId="Web-{1623FE86-9CF3-4EF3-8F13-26944359A908}" dt="2023-03-26T00:52:42.624" v="400" actId="1076"/>
          <ac:picMkLst>
            <pc:docMk/>
            <pc:sldMk cId="1287102164" sldId="262"/>
            <ac:picMk id="5" creationId="{EC50E04C-CE86-1711-9C0F-BD11AB4E4362}"/>
          </ac:picMkLst>
        </pc:picChg>
        <pc:picChg chg="add mod">
          <ac:chgData name="Vicky Huang" userId="cKlcUzMyTqZyNmiGF5KMDvI8nq4E2BbgzGI13yciCJU=" providerId="None" clId="Web-{1623FE86-9CF3-4EF3-8F13-26944359A908}" dt="2023-03-26T00:52:44.062" v="401" actId="1076"/>
          <ac:picMkLst>
            <pc:docMk/>
            <pc:sldMk cId="1287102164" sldId="262"/>
            <ac:picMk id="6" creationId="{BA0795EB-1851-13C3-6306-089AD6768A6C}"/>
          </ac:picMkLst>
        </pc:picChg>
        <pc:picChg chg="add del mod">
          <ac:chgData name="Vicky Huang" userId="cKlcUzMyTqZyNmiGF5KMDvI8nq4E2BbgzGI13yciCJU=" providerId="None" clId="Web-{1623FE86-9CF3-4EF3-8F13-26944359A908}" dt="2023-03-26T00:51:10.279" v="385"/>
          <ac:picMkLst>
            <pc:docMk/>
            <pc:sldMk cId="1287102164" sldId="262"/>
            <ac:picMk id="7" creationId="{C303ABF8-95B6-75D1-94A0-D61DC639010F}"/>
          </ac:picMkLst>
        </pc:picChg>
        <pc:picChg chg="add mod">
          <ac:chgData name="Vicky Huang" userId="cKlcUzMyTqZyNmiGF5KMDvI8nq4E2BbgzGI13yciCJU=" providerId="None" clId="Web-{1623FE86-9CF3-4EF3-8F13-26944359A908}" dt="2023-03-26T00:52:45.874" v="402" actId="1076"/>
          <ac:picMkLst>
            <pc:docMk/>
            <pc:sldMk cId="1287102164" sldId="262"/>
            <ac:picMk id="8" creationId="{46D22D4B-0F3B-9F6A-2335-B5EF6D9D9351}"/>
          </ac:picMkLst>
        </pc:picChg>
        <pc:picChg chg="add del mod">
          <ac:chgData name="Vicky Huang" userId="cKlcUzMyTqZyNmiGF5KMDvI8nq4E2BbgzGI13yciCJU=" providerId="None" clId="Web-{1623FE86-9CF3-4EF3-8F13-26944359A908}" dt="2023-03-26T00:50:48.670" v="377"/>
          <ac:picMkLst>
            <pc:docMk/>
            <pc:sldMk cId="1287102164" sldId="262"/>
            <ac:picMk id="9" creationId="{E923420D-38C6-3825-D4C3-FF7C490E678E}"/>
          </ac:picMkLst>
        </pc:picChg>
        <pc:picChg chg="add del mod">
          <ac:chgData name="Vicky Huang" userId="cKlcUzMyTqZyNmiGF5KMDvI8nq4E2BbgzGI13yciCJU=" providerId="None" clId="Web-{1623FE86-9CF3-4EF3-8F13-26944359A908}" dt="2023-03-26T00:51:20.998" v="388"/>
          <ac:picMkLst>
            <pc:docMk/>
            <pc:sldMk cId="1287102164" sldId="262"/>
            <ac:picMk id="10" creationId="{7AE127D8-F6C3-1F14-1020-28274D736D26}"/>
          </ac:picMkLst>
        </pc:picChg>
        <pc:picChg chg="add mod">
          <ac:chgData name="Vicky Huang" userId="cKlcUzMyTqZyNmiGF5KMDvI8nq4E2BbgzGI13yciCJU=" providerId="None" clId="Web-{1623FE86-9CF3-4EF3-8F13-26944359A908}" dt="2023-03-26T00:54:00.687" v="414" actId="14100"/>
          <ac:picMkLst>
            <pc:docMk/>
            <pc:sldMk cId="1287102164" sldId="262"/>
            <ac:picMk id="12" creationId="{D98AC188-8B74-9CA8-702C-3D08EEE98474}"/>
          </ac:picMkLst>
        </pc:picChg>
        <pc:picChg chg="add mod">
          <ac:chgData name="Vicky Huang" userId="cKlcUzMyTqZyNmiGF5KMDvI8nq4E2BbgzGI13yciCJU=" providerId="None" clId="Web-{1623FE86-9CF3-4EF3-8F13-26944359A908}" dt="2023-03-26T00:54:14.797" v="420" actId="1076"/>
          <ac:picMkLst>
            <pc:docMk/>
            <pc:sldMk cId="1287102164" sldId="262"/>
            <ac:picMk id="13" creationId="{983E1211-1531-E343-FD95-6499A4E8B933}"/>
          </ac:picMkLst>
        </pc:picChg>
        <pc:picChg chg="add mod">
          <ac:chgData name="Vicky Huang" userId="cKlcUzMyTqZyNmiGF5KMDvI8nq4E2BbgzGI13yciCJU=" providerId="None" clId="Web-{1623FE86-9CF3-4EF3-8F13-26944359A908}" dt="2023-03-26T00:55:03.891" v="426" actId="14100"/>
          <ac:picMkLst>
            <pc:docMk/>
            <pc:sldMk cId="1287102164" sldId="262"/>
            <ac:picMk id="14" creationId="{858872AB-D500-DDCE-B646-BEA5AAFF70E2}"/>
          </ac:picMkLst>
        </pc:picChg>
      </pc:sldChg>
      <pc:sldMasterChg chg="add addSldLayout">
        <pc:chgData name="Vicky Huang" userId="cKlcUzMyTqZyNmiGF5KMDvI8nq4E2BbgzGI13yciCJU=" providerId="None" clId="Web-{1623FE86-9CF3-4EF3-8F13-26944359A908}" dt="2023-03-26T00:12:45.680" v="4"/>
        <pc:sldMasterMkLst>
          <pc:docMk/>
          <pc:sldMasterMk cId="2937971482" sldId="2147483648"/>
        </pc:sldMasterMkLst>
        <pc:sldLayoutChg chg="add">
          <pc:chgData name="Vicky Huang" userId="cKlcUzMyTqZyNmiGF5KMDvI8nq4E2BbgzGI13yciCJU=" providerId="None" clId="Web-{1623FE86-9CF3-4EF3-8F13-26944359A908}" dt="2023-03-26T00:12:45.680" v="4"/>
          <pc:sldLayoutMkLst>
            <pc:docMk/>
            <pc:sldMasterMk cId="2937971482" sldId="2147483648"/>
            <pc:sldLayoutMk cId="3912402665" sldId="2147483650"/>
          </pc:sldLayoutMkLst>
        </pc:sldLayoutChg>
        <pc:sldLayoutChg chg="add">
          <pc:chgData name="Vicky Huang" userId="cKlcUzMyTqZyNmiGF5KMDvI8nq4E2BbgzGI13yciCJU=" providerId="None" clId="Web-{1623FE86-9CF3-4EF3-8F13-26944359A908}" dt="2023-03-26T00:12:45.680" v="4"/>
          <pc:sldLayoutMkLst>
            <pc:docMk/>
            <pc:sldMasterMk cId="2937971482" sldId="2147483648"/>
            <pc:sldLayoutMk cId="1499462414" sldId="2147483652"/>
          </pc:sldLayoutMkLst>
        </pc:sldLayoutChg>
        <pc:sldLayoutChg chg="add">
          <pc:chgData name="Vicky Huang" userId="cKlcUzMyTqZyNmiGF5KMDvI8nq4E2BbgzGI13yciCJU=" providerId="None" clId="Web-{1623FE86-9CF3-4EF3-8F13-26944359A908}" dt="2023-03-26T00:12:45.680" v="4"/>
          <pc:sldLayoutMkLst>
            <pc:docMk/>
            <pc:sldMasterMk cId="2937971482" sldId="2147483648"/>
            <pc:sldLayoutMk cId="374844556" sldId="2147483653"/>
          </pc:sldLayoutMkLst>
        </pc:sldLayoutChg>
        <pc:sldLayoutChg chg="add">
          <pc:chgData name="Vicky Huang" userId="cKlcUzMyTqZyNmiGF5KMDvI8nq4E2BbgzGI13yciCJU=" providerId="None" clId="Web-{1623FE86-9CF3-4EF3-8F13-26944359A908}" dt="2023-03-26T00:12:45.680" v="4"/>
          <pc:sldLayoutMkLst>
            <pc:docMk/>
            <pc:sldMasterMk cId="2937971482" sldId="2147483648"/>
            <pc:sldLayoutMk cId="1209253914" sldId="2147483654"/>
          </pc:sldLayoutMkLst>
        </pc:sldLayoutChg>
        <pc:sldLayoutChg chg="add">
          <pc:chgData name="Vicky Huang" userId="cKlcUzMyTqZyNmiGF5KMDvI8nq4E2BbgzGI13yciCJU=" providerId="None" clId="Web-{1623FE86-9CF3-4EF3-8F13-26944359A908}" dt="2023-03-26T00:12:45.680" v="4"/>
          <pc:sldLayoutMkLst>
            <pc:docMk/>
            <pc:sldMasterMk cId="2937971482" sldId="2147483648"/>
            <pc:sldLayoutMk cId="42510442" sldId="2147483655"/>
          </pc:sldLayoutMkLst>
        </pc:sldLayoutChg>
        <pc:sldLayoutChg chg="add">
          <pc:chgData name="Vicky Huang" userId="cKlcUzMyTqZyNmiGF5KMDvI8nq4E2BbgzGI13yciCJU=" providerId="None" clId="Web-{1623FE86-9CF3-4EF3-8F13-26944359A908}" dt="2023-03-26T00:12:45.680" v="4"/>
          <pc:sldLayoutMkLst>
            <pc:docMk/>
            <pc:sldMasterMk cId="2937971482" sldId="2147483648"/>
            <pc:sldLayoutMk cId="2760458911" sldId="2147483660"/>
          </pc:sldLayoutMkLst>
        </pc:sldLayoutChg>
        <pc:sldLayoutChg chg="add">
          <pc:chgData name="Vicky Huang" userId="cKlcUzMyTqZyNmiGF5KMDvI8nq4E2BbgzGI13yciCJU=" providerId="None" clId="Web-{1623FE86-9CF3-4EF3-8F13-26944359A908}" dt="2023-03-26T00:12:45.680" v="4"/>
          <pc:sldLayoutMkLst>
            <pc:docMk/>
            <pc:sldMasterMk cId="2937971482" sldId="2147483648"/>
            <pc:sldLayoutMk cId="382541088" sldId="2147483662"/>
          </pc:sldLayoutMkLst>
        </pc:sldLayoutChg>
        <pc:sldLayoutChg chg="add">
          <pc:chgData name="Vicky Huang" userId="cKlcUzMyTqZyNmiGF5KMDvI8nq4E2BbgzGI13yciCJU=" providerId="None" clId="Web-{1623FE86-9CF3-4EF3-8F13-26944359A908}" dt="2023-03-26T00:12:45.680" v="4"/>
          <pc:sldLayoutMkLst>
            <pc:docMk/>
            <pc:sldMasterMk cId="2937971482" sldId="2147483648"/>
            <pc:sldLayoutMk cId="2527521702" sldId="2147483663"/>
          </pc:sldLayoutMkLst>
        </pc:sldLayoutChg>
        <pc:sldLayoutChg chg="add">
          <pc:chgData name="Vicky Huang" userId="cKlcUzMyTqZyNmiGF5KMDvI8nq4E2BbgzGI13yciCJU=" providerId="None" clId="Web-{1623FE86-9CF3-4EF3-8F13-26944359A908}" dt="2023-03-26T00:12:45.680" v="4"/>
          <pc:sldLayoutMkLst>
            <pc:docMk/>
            <pc:sldMasterMk cId="2937971482" sldId="2147483648"/>
            <pc:sldLayoutMk cId="1083219994" sldId="2147483664"/>
          </pc:sldLayoutMkLst>
        </pc:sldLayoutChg>
        <pc:sldLayoutChg chg="add">
          <pc:chgData name="Vicky Huang" userId="cKlcUzMyTqZyNmiGF5KMDvI8nq4E2BbgzGI13yciCJU=" providerId="None" clId="Web-{1623FE86-9CF3-4EF3-8F13-26944359A908}" dt="2023-03-26T00:12:45.680" v="4"/>
          <pc:sldLayoutMkLst>
            <pc:docMk/>
            <pc:sldMasterMk cId="2937971482" sldId="2147483648"/>
            <pc:sldLayoutMk cId="271616792" sldId="2147483665"/>
          </pc:sldLayoutMkLst>
        </pc:sldLayoutChg>
        <pc:sldLayoutChg chg="add">
          <pc:chgData name="Vicky Huang" userId="cKlcUzMyTqZyNmiGF5KMDvI8nq4E2BbgzGI13yciCJU=" providerId="None" clId="Web-{1623FE86-9CF3-4EF3-8F13-26944359A908}" dt="2023-03-26T00:12:45.680" v="4"/>
          <pc:sldLayoutMkLst>
            <pc:docMk/>
            <pc:sldMasterMk cId="2937971482" sldId="2147483648"/>
            <pc:sldLayoutMk cId="540851939" sldId="2147483666"/>
          </pc:sldLayoutMkLst>
        </pc:sldLayoutChg>
        <pc:sldLayoutChg chg="add">
          <pc:chgData name="Vicky Huang" userId="cKlcUzMyTqZyNmiGF5KMDvI8nq4E2BbgzGI13yciCJU=" providerId="None" clId="Web-{1623FE86-9CF3-4EF3-8F13-26944359A908}" dt="2023-03-26T00:12:45.680" v="4"/>
          <pc:sldLayoutMkLst>
            <pc:docMk/>
            <pc:sldMasterMk cId="2937971482" sldId="2147483648"/>
            <pc:sldLayoutMk cId="612494679" sldId="2147483667"/>
          </pc:sldLayoutMkLst>
        </pc:sldLayoutChg>
      </pc:sldMasterChg>
      <pc:sldMasterChg chg="replId modSldLayout">
        <pc:chgData name="Vicky Huang" userId="cKlcUzMyTqZyNmiGF5KMDvI8nq4E2BbgzGI13yciCJU=" providerId="None" clId="Web-{1623FE86-9CF3-4EF3-8F13-26944359A908}" dt="2023-03-26T00:12:45.680" v="4"/>
        <pc:sldMasterMkLst>
          <pc:docMk/>
          <pc:sldMasterMk cId="2460954070" sldId="2147483677"/>
        </pc:sldMasterMkLst>
        <pc:sldLayoutChg chg="replId">
          <pc:chgData name="Vicky Huang" userId="cKlcUzMyTqZyNmiGF5KMDvI8nq4E2BbgzGI13yciCJU=" providerId="None" clId="Web-{1623FE86-9CF3-4EF3-8F13-26944359A908}" dt="2023-03-26T00:12:45.680" v="4"/>
          <pc:sldLayoutMkLst>
            <pc:docMk/>
            <pc:sldMasterMk cId="2460954070" sldId="2147483677"/>
            <pc:sldLayoutMk cId="949138452" sldId="2147483672"/>
          </pc:sldLayoutMkLst>
        </pc:sldLayoutChg>
        <pc:sldLayoutChg chg="replId">
          <pc:chgData name="Vicky Huang" userId="cKlcUzMyTqZyNmiGF5KMDvI8nq4E2BbgzGI13yciCJU=" providerId="None" clId="Web-{1623FE86-9CF3-4EF3-8F13-26944359A908}" dt="2023-03-26T00:12:45.680" v="4"/>
          <pc:sldLayoutMkLst>
            <pc:docMk/>
            <pc:sldMasterMk cId="2460954070" sldId="2147483677"/>
            <pc:sldLayoutMk cId="2591524520" sldId="2147483673"/>
          </pc:sldLayoutMkLst>
        </pc:sldLayoutChg>
        <pc:sldLayoutChg chg="replId">
          <pc:chgData name="Vicky Huang" userId="cKlcUzMyTqZyNmiGF5KMDvI8nq4E2BbgzGI13yciCJU=" providerId="None" clId="Web-{1623FE86-9CF3-4EF3-8F13-26944359A908}" dt="2023-03-26T00:12:45.680" v="4"/>
          <pc:sldLayoutMkLst>
            <pc:docMk/>
            <pc:sldMasterMk cId="2460954070" sldId="2147483677"/>
            <pc:sldLayoutMk cId="1203092039" sldId="2147483674"/>
          </pc:sldLayoutMkLst>
        </pc:sldLayoutChg>
        <pc:sldLayoutChg chg="replId">
          <pc:chgData name="Vicky Huang" userId="cKlcUzMyTqZyNmiGF5KMDvI8nq4E2BbgzGI13yciCJU=" providerId="None" clId="Web-{1623FE86-9CF3-4EF3-8F13-26944359A908}" dt="2023-03-26T00:12:45.680" v="4"/>
          <pc:sldLayoutMkLst>
            <pc:docMk/>
            <pc:sldMasterMk cId="2460954070" sldId="2147483677"/>
            <pc:sldLayoutMk cId="3733172339" sldId="2147483675"/>
          </pc:sldLayoutMkLst>
        </pc:sldLayoutChg>
        <pc:sldLayoutChg chg="replId">
          <pc:chgData name="Vicky Huang" userId="cKlcUzMyTqZyNmiGF5KMDvI8nq4E2BbgzGI13yciCJU=" providerId="None" clId="Web-{1623FE86-9CF3-4EF3-8F13-26944359A908}" dt="2023-03-26T00:12:45.680" v="4"/>
          <pc:sldLayoutMkLst>
            <pc:docMk/>
            <pc:sldMasterMk cId="2460954070" sldId="2147483677"/>
            <pc:sldLayoutMk cId="3210312558" sldId="2147483676"/>
          </pc:sldLayoutMkLst>
        </pc:sldLayoutChg>
        <pc:sldLayoutChg chg="replId">
          <pc:chgData name="Vicky Huang" userId="cKlcUzMyTqZyNmiGF5KMDvI8nq4E2BbgzGI13yciCJU=" providerId="None" clId="Web-{1623FE86-9CF3-4EF3-8F13-26944359A908}" dt="2023-03-26T00:12:45.680" v="4"/>
          <pc:sldLayoutMkLst>
            <pc:docMk/>
            <pc:sldMasterMk cId="2460954070" sldId="2147483677"/>
            <pc:sldLayoutMk cId="3146388984" sldId="2147483678"/>
          </pc:sldLayoutMkLst>
        </pc:sldLayoutChg>
      </pc:sldMasterChg>
    </pc:docChg>
  </pc:docChgLst>
  <pc:docChgLst>
    <pc:chgData name="Daniel Bedoya" userId="XKg7FBRrXCCto3PO9WPW3nhe82bK1gSiiv7wVcvc30Y=" providerId="None" clId="Web-{7504D028-7BD6-41F0-B499-FC173898B3BB}"/>
    <pc:docChg chg="addSld modSld">
      <pc:chgData name="Daniel Bedoya" userId="XKg7FBRrXCCto3PO9WPW3nhe82bK1gSiiv7wVcvc30Y=" providerId="None" clId="Web-{7504D028-7BD6-41F0-B499-FC173898B3BB}" dt="2023-04-03T21:39:39.759" v="539" actId="1076"/>
      <pc:docMkLst>
        <pc:docMk/>
      </pc:docMkLst>
      <pc:sldChg chg="modNotes">
        <pc:chgData name="Daniel Bedoya" userId="XKg7FBRrXCCto3PO9WPW3nhe82bK1gSiiv7wVcvc30Y=" providerId="None" clId="Web-{7504D028-7BD6-41F0-B499-FC173898B3BB}" dt="2023-04-03T21:31:07.798" v="76"/>
        <pc:sldMkLst>
          <pc:docMk/>
          <pc:sldMk cId="1287102164" sldId="262"/>
        </pc:sldMkLst>
      </pc:sldChg>
      <pc:sldChg chg="modNotes">
        <pc:chgData name="Daniel Bedoya" userId="XKg7FBRrXCCto3PO9WPW3nhe82bK1gSiiv7wVcvc30Y=" providerId="None" clId="Web-{7504D028-7BD6-41F0-B499-FC173898B3BB}" dt="2023-04-03T21:28:03.421" v="31"/>
        <pc:sldMkLst>
          <pc:docMk/>
          <pc:sldMk cId="4073871698" sldId="270"/>
        </pc:sldMkLst>
      </pc:sldChg>
      <pc:sldChg chg="addSp modSp new">
        <pc:chgData name="Daniel Bedoya" userId="XKg7FBRrXCCto3PO9WPW3nhe82bK1gSiiv7wVcvc30Y=" providerId="None" clId="Web-{7504D028-7BD6-41F0-B499-FC173898B3BB}" dt="2023-04-03T21:39:39.759" v="539" actId="1076"/>
        <pc:sldMkLst>
          <pc:docMk/>
          <pc:sldMk cId="1191857895" sldId="275"/>
        </pc:sldMkLst>
        <pc:spChg chg="add mod">
          <ac:chgData name="Daniel Bedoya" userId="XKg7FBRrXCCto3PO9WPW3nhe82bK1gSiiv7wVcvc30Y=" providerId="None" clId="Web-{7504D028-7BD6-41F0-B499-FC173898B3BB}" dt="2023-04-03T21:39:39.759" v="539" actId="1076"/>
          <ac:spMkLst>
            <pc:docMk/>
            <pc:sldMk cId="1191857895" sldId="275"/>
            <ac:spMk id="3" creationId="{8374235D-69E2-A55D-A47D-15416F2209F7}"/>
          </ac:spMkLst>
        </pc:spChg>
      </pc:sldChg>
    </pc:docChg>
  </pc:docChgLst>
  <pc:docChgLst>
    <pc:chgData name="Vicky Huang" userId="cKlcUzMyTqZyNmiGF5KMDvI8nq4E2BbgzGI13yciCJU=" providerId="None" clId="Web-{DB750910-B181-4A95-8972-23587008ECDE}"/>
    <pc:docChg chg="delSld modSld">
      <pc:chgData name="Vicky Huang" userId="cKlcUzMyTqZyNmiGF5KMDvI8nq4E2BbgzGI13yciCJU=" providerId="None" clId="Web-{DB750910-B181-4A95-8972-23587008ECDE}" dt="2023-04-03T19:42:33.123" v="374" actId="20577"/>
      <pc:docMkLst>
        <pc:docMk/>
      </pc:docMkLst>
      <pc:sldChg chg="modNotes">
        <pc:chgData name="Vicky Huang" userId="cKlcUzMyTqZyNmiGF5KMDvI8nq4E2BbgzGI13yciCJU=" providerId="None" clId="Web-{DB750910-B181-4A95-8972-23587008ECDE}" dt="2023-04-03T19:17:19.789" v="28"/>
        <pc:sldMkLst>
          <pc:docMk/>
          <pc:sldMk cId="1287102164" sldId="262"/>
        </pc:sldMkLst>
      </pc:sldChg>
      <pc:sldChg chg="modNotes">
        <pc:chgData name="Vicky Huang" userId="cKlcUzMyTqZyNmiGF5KMDvI8nq4E2BbgzGI13yciCJU=" providerId="None" clId="Web-{DB750910-B181-4A95-8972-23587008ECDE}" dt="2023-04-03T19:24:46.951" v="99"/>
        <pc:sldMkLst>
          <pc:docMk/>
          <pc:sldMk cId="878385233" sldId="263"/>
        </pc:sldMkLst>
      </pc:sldChg>
      <pc:sldChg chg="modSp modNotes">
        <pc:chgData name="Vicky Huang" userId="cKlcUzMyTqZyNmiGF5KMDvI8nq4E2BbgzGI13yciCJU=" providerId="None" clId="Web-{DB750910-B181-4A95-8972-23587008ECDE}" dt="2023-04-03T19:42:33.123" v="374" actId="20577"/>
        <pc:sldMkLst>
          <pc:docMk/>
          <pc:sldMk cId="3582376605" sldId="264"/>
        </pc:sldMkLst>
        <pc:spChg chg="mod">
          <ac:chgData name="Vicky Huang" userId="cKlcUzMyTqZyNmiGF5KMDvI8nq4E2BbgzGI13yciCJU=" providerId="None" clId="Web-{DB750910-B181-4A95-8972-23587008ECDE}" dt="2023-04-03T19:42:33.123" v="374" actId="20577"/>
          <ac:spMkLst>
            <pc:docMk/>
            <pc:sldMk cId="3582376605" sldId="264"/>
            <ac:spMk id="3" creationId="{A254F88D-73D2-1F4F-4C4C-75292E9B54A7}"/>
          </ac:spMkLst>
        </pc:spChg>
        <pc:spChg chg="mod">
          <ac:chgData name="Vicky Huang" userId="cKlcUzMyTqZyNmiGF5KMDvI8nq4E2BbgzGI13yciCJU=" providerId="None" clId="Web-{DB750910-B181-4A95-8972-23587008ECDE}" dt="2023-04-03T19:40:27.965" v="345" actId="20577"/>
          <ac:spMkLst>
            <pc:docMk/>
            <pc:sldMk cId="3582376605" sldId="264"/>
            <ac:spMk id="4" creationId="{CEE1413E-4A86-299B-42DD-3F662BB1FE96}"/>
          </ac:spMkLst>
        </pc:spChg>
      </pc:sldChg>
      <pc:sldChg chg="delSp del">
        <pc:chgData name="Vicky Huang" userId="cKlcUzMyTqZyNmiGF5KMDvI8nq4E2BbgzGI13yciCJU=" providerId="None" clId="Web-{DB750910-B181-4A95-8972-23587008ECDE}" dt="2023-04-03T19:35:26.914" v="280"/>
        <pc:sldMkLst>
          <pc:docMk/>
          <pc:sldMk cId="774966355" sldId="266"/>
        </pc:sldMkLst>
        <pc:picChg chg="del">
          <ac:chgData name="Vicky Huang" userId="cKlcUzMyTqZyNmiGF5KMDvI8nq4E2BbgzGI13yciCJU=" providerId="None" clId="Web-{DB750910-B181-4A95-8972-23587008ECDE}" dt="2023-04-03T19:34:24.772" v="274"/>
          <ac:picMkLst>
            <pc:docMk/>
            <pc:sldMk cId="774966355" sldId="266"/>
            <ac:picMk id="4" creationId="{C0BDA22B-4DAF-AD86-F371-C8CE32488D31}"/>
          </ac:picMkLst>
        </pc:picChg>
      </pc:sldChg>
      <pc:sldChg chg="addSp delSp modSp mod modClrScheme chgLayout">
        <pc:chgData name="Vicky Huang" userId="cKlcUzMyTqZyNmiGF5KMDvI8nq4E2BbgzGI13yciCJU=" providerId="None" clId="Web-{DB750910-B181-4A95-8972-23587008ECDE}" dt="2023-04-03T19:39:43.980" v="335" actId="14100"/>
        <pc:sldMkLst>
          <pc:docMk/>
          <pc:sldMk cId="2915561103" sldId="271"/>
        </pc:sldMkLst>
        <pc:spChg chg="del">
          <ac:chgData name="Vicky Huang" userId="cKlcUzMyTqZyNmiGF5KMDvI8nq4E2BbgzGI13yciCJU=" providerId="None" clId="Web-{DB750910-B181-4A95-8972-23587008ECDE}" dt="2023-04-03T19:37:45.978" v="301"/>
          <ac:spMkLst>
            <pc:docMk/>
            <pc:sldMk cId="2915561103" sldId="271"/>
            <ac:spMk id="2" creationId="{8D105FF2-B0A6-D755-2398-FFFCBA1A06ED}"/>
          </ac:spMkLst>
        </pc:spChg>
        <pc:spChg chg="del">
          <ac:chgData name="Vicky Huang" userId="cKlcUzMyTqZyNmiGF5KMDvI8nq4E2BbgzGI13yciCJU=" providerId="None" clId="Web-{DB750910-B181-4A95-8972-23587008ECDE}" dt="2023-04-03T19:37:45.978" v="301"/>
          <ac:spMkLst>
            <pc:docMk/>
            <pc:sldMk cId="2915561103" sldId="271"/>
            <ac:spMk id="3" creationId="{76475E6C-4965-F6FB-C847-AA6B4050394D}"/>
          </ac:spMkLst>
        </pc:spChg>
        <pc:spChg chg="mod ord">
          <ac:chgData name="Vicky Huang" userId="cKlcUzMyTqZyNmiGF5KMDvI8nq4E2BbgzGI13yciCJU=" providerId="None" clId="Web-{DB750910-B181-4A95-8972-23587008ECDE}" dt="2023-04-03T19:37:45.978" v="301"/>
          <ac:spMkLst>
            <pc:docMk/>
            <pc:sldMk cId="2915561103" sldId="271"/>
            <ac:spMk id="4" creationId="{F8EA6A99-CDCF-6FD3-DE02-483499935475}"/>
          </ac:spMkLst>
        </pc:spChg>
        <pc:spChg chg="add mod">
          <ac:chgData name="Vicky Huang" userId="cKlcUzMyTqZyNmiGF5KMDvI8nq4E2BbgzGI13yciCJU=" providerId="None" clId="Web-{DB750910-B181-4A95-8972-23587008ECDE}" dt="2023-04-03T19:38:02.603" v="304" actId="1076"/>
          <ac:spMkLst>
            <pc:docMk/>
            <pc:sldMk cId="2915561103" sldId="271"/>
            <ac:spMk id="6" creationId="{7D7EC340-F734-4BD3-88F7-36C118A12C47}"/>
          </ac:spMkLst>
        </pc:spChg>
        <pc:spChg chg="add mod">
          <ac:chgData name="Vicky Huang" userId="cKlcUzMyTqZyNmiGF5KMDvI8nq4E2BbgzGI13yciCJU=" providerId="None" clId="Web-{DB750910-B181-4A95-8972-23587008ECDE}" dt="2023-04-03T19:38:02.603" v="305" actId="1076"/>
          <ac:spMkLst>
            <pc:docMk/>
            <pc:sldMk cId="2915561103" sldId="271"/>
            <ac:spMk id="7" creationId="{17C5FFBA-1948-671C-D516-D426A02E4EA3}"/>
          </ac:spMkLst>
        </pc:spChg>
        <pc:spChg chg="add mod">
          <ac:chgData name="Vicky Huang" userId="cKlcUzMyTqZyNmiGF5KMDvI8nq4E2BbgzGI13yciCJU=" providerId="None" clId="Web-{DB750910-B181-4A95-8972-23587008ECDE}" dt="2023-04-03T19:38:02.619" v="306" actId="1076"/>
          <ac:spMkLst>
            <pc:docMk/>
            <pc:sldMk cId="2915561103" sldId="271"/>
            <ac:spMk id="8" creationId="{39B29366-9708-B46A-2AE6-ADF7CD67ED91}"/>
          </ac:spMkLst>
        </pc:spChg>
        <pc:spChg chg="add mod">
          <ac:chgData name="Vicky Huang" userId="cKlcUzMyTqZyNmiGF5KMDvI8nq4E2BbgzGI13yciCJU=" providerId="None" clId="Web-{DB750910-B181-4A95-8972-23587008ECDE}" dt="2023-04-03T19:38:02.619" v="307" actId="1076"/>
          <ac:spMkLst>
            <pc:docMk/>
            <pc:sldMk cId="2915561103" sldId="271"/>
            <ac:spMk id="9" creationId="{FF6871D0-9C4A-20B9-9199-0E65A2061233}"/>
          </ac:spMkLst>
        </pc:spChg>
        <pc:spChg chg="add mod">
          <ac:chgData name="Vicky Huang" userId="cKlcUzMyTqZyNmiGF5KMDvI8nq4E2BbgzGI13yciCJU=" providerId="None" clId="Web-{DB750910-B181-4A95-8972-23587008ECDE}" dt="2023-04-03T19:38:02.634" v="308" actId="1076"/>
          <ac:spMkLst>
            <pc:docMk/>
            <pc:sldMk cId="2915561103" sldId="271"/>
            <ac:spMk id="10" creationId="{5394B8B0-6B4E-0FF9-4B0A-B55AF94C272E}"/>
          </ac:spMkLst>
        </pc:spChg>
        <pc:spChg chg="add mod">
          <ac:chgData name="Vicky Huang" userId="cKlcUzMyTqZyNmiGF5KMDvI8nq4E2BbgzGI13yciCJU=" providerId="None" clId="Web-{DB750910-B181-4A95-8972-23587008ECDE}" dt="2023-04-03T19:38:02.666" v="310" actId="1076"/>
          <ac:spMkLst>
            <pc:docMk/>
            <pc:sldMk cId="2915561103" sldId="271"/>
            <ac:spMk id="12" creationId="{8DE790AF-D085-62D8-52D8-1E1474C5478C}"/>
          </ac:spMkLst>
        </pc:spChg>
        <pc:spChg chg="add">
          <ac:chgData name="Vicky Huang" userId="cKlcUzMyTqZyNmiGF5KMDvI8nq4E2BbgzGI13yciCJU=" providerId="None" clId="Web-{DB750910-B181-4A95-8972-23587008ECDE}" dt="2023-04-03T19:37:49.791" v="302"/>
          <ac:spMkLst>
            <pc:docMk/>
            <pc:sldMk cId="2915561103" sldId="271"/>
            <ac:spMk id="13" creationId="{C0BBD25C-AB23-AC78-0221-BDD546208E6E}"/>
          </ac:spMkLst>
        </pc:spChg>
        <pc:spChg chg="add">
          <ac:chgData name="Vicky Huang" userId="cKlcUzMyTqZyNmiGF5KMDvI8nq4E2BbgzGI13yciCJU=" providerId="None" clId="Web-{DB750910-B181-4A95-8972-23587008ECDE}" dt="2023-04-03T19:37:49.791" v="302"/>
          <ac:spMkLst>
            <pc:docMk/>
            <pc:sldMk cId="2915561103" sldId="271"/>
            <ac:spMk id="14" creationId="{2EB96CD6-DEA8-FA99-37D2-9913F1609E22}"/>
          </ac:spMkLst>
        </pc:spChg>
        <pc:spChg chg="add">
          <ac:chgData name="Vicky Huang" userId="cKlcUzMyTqZyNmiGF5KMDvI8nq4E2BbgzGI13yciCJU=" providerId="None" clId="Web-{DB750910-B181-4A95-8972-23587008ECDE}" dt="2023-04-03T19:37:49.791" v="302"/>
          <ac:spMkLst>
            <pc:docMk/>
            <pc:sldMk cId="2915561103" sldId="271"/>
            <ac:spMk id="15" creationId="{9BD2B354-D5F3-F01E-DF77-0104E3A15673}"/>
          </ac:spMkLst>
        </pc:spChg>
        <pc:spChg chg="add mod">
          <ac:chgData name="Vicky Huang" userId="cKlcUzMyTqZyNmiGF5KMDvI8nq4E2BbgzGI13yciCJU=" providerId="None" clId="Web-{DB750910-B181-4A95-8972-23587008ECDE}" dt="2023-04-03T19:39:43.980" v="335" actId="14100"/>
          <ac:spMkLst>
            <pc:docMk/>
            <pc:sldMk cId="2915561103" sldId="271"/>
            <ac:spMk id="16" creationId="{83EB6218-95E2-2661-20E1-4130ABC7EE94}"/>
          </ac:spMkLst>
        </pc:spChg>
        <pc:grpChg chg="add mod">
          <ac:chgData name="Vicky Huang" userId="cKlcUzMyTqZyNmiGF5KMDvI8nq4E2BbgzGI13yciCJU=" providerId="None" clId="Web-{DB750910-B181-4A95-8972-23587008ECDE}" dt="2023-04-03T19:38:02.650" v="309" actId="1076"/>
          <ac:grpSpMkLst>
            <pc:docMk/>
            <pc:sldMk cId="2915561103" sldId="271"/>
            <ac:grpSpMk id="11" creationId="{91144597-D96E-A99E-3115-DEF7634EAE93}"/>
          </ac:grpSpMkLst>
        </pc:grpChg>
        <pc:picChg chg="add mod">
          <ac:chgData name="Vicky Huang" userId="cKlcUzMyTqZyNmiGF5KMDvI8nq4E2BbgzGI13yciCJU=" providerId="None" clId="Web-{DB750910-B181-4A95-8972-23587008ECDE}" dt="2023-04-03T19:38:02.681" v="311" actId="1076"/>
          <ac:picMkLst>
            <pc:docMk/>
            <pc:sldMk cId="2915561103" sldId="271"/>
            <ac:picMk id="5" creationId="{0032770E-B96B-C812-B384-34EE45F1F1E0}"/>
          </ac:picMkLst>
        </pc:picChg>
      </pc:sldChg>
      <pc:sldChg chg="modNotes">
        <pc:chgData name="Vicky Huang" userId="cKlcUzMyTqZyNmiGF5KMDvI8nq4E2BbgzGI13yciCJU=" providerId="None" clId="Web-{DB750910-B181-4A95-8972-23587008ECDE}" dt="2023-04-03T19:34:23.100" v="273"/>
        <pc:sldMkLst>
          <pc:docMk/>
          <pc:sldMk cId="2516216736" sldId="272"/>
        </pc:sldMkLst>
      </pc:sldChg>
      <pc:sldChg chg="modSp">
        <pc:chgData name="Vicky Huang" userId="cKlcUzMyTqZyNmiGF5KMDvI8nq4E2BbgzGI13yciCJU=" providerId="None" clId="Web-{DB750910-B181-4A95-8972-23587008ECDE}" dt="2023-04-03T19:12:26.832" v="15" actId="20577"/>
        <pc:sldMkLst>
          <pc:docMk/>
          <pc:sldMk cId="513549844" sldId="273"/>
        </pc:sldMkLst>
        <pc:spChg chg="mod">
          <ac:chgData name="Vicky Huang" userId="cKlcUzMyTqZyNmiGF5KMDvI8nq4E2BbgzGI13yciCJU=" providerId="None" clId="Web-{DB750910-B181-4A95-8972-23587008ECDE}" dt="2023-04-03T19:12:26.832" v="15" actId="20577"/>
          <ac:spMkLst>
            <pc:docMk/>
            <pc:sldMk cId="513549844" sldId="273"/>
            <ac:spMk id="2" creationId="{ED6B6520-74CC-596D-3156-A65DE1D04169}"/>
          </ac:spMkLst>
        </pc:spChg>
      </pc:sldChg>
    </pc:docChg>
  </pc:docChgLst>
  <pc:docChgLst>
    <pc:chgData name="Vicky Huang" userId="cKlcUzMyTqZyNmiGF5KMDvI8nq4E2BbgzGI13yciCJU=" providerId="None" clId="Web-{B44B4D97-8DC0-431A-B07E-35394B7F0BF2}"/>
    <pc:docChg chg="addSld modSld sldOrd">
      <pc:chgData name="Vicky Huang" userId="cKlcUzMyTqZyNmiGF5KMDvI8nq4E2BbgzGI13yciCJU=" providerId="None" clId="Web-{B44B4D97-8DC0-431A-B07E-35394B7F0BF2}" dt="2023-04-19T16:00:10.511" v="733" actId="14100"/>
      <pc:docMkLst>
        <pc:docMk/>
      </pc:docMkLst>
      <pc:sldChg chg="addSp delSp modSp">
        <pc:chgData name="Vicky Huang" userId="cKlcUzMyTqZyNmiGF5KMDvI8nq4E2BbgzGI13yciCJU=" providerId="None" clId="Web-{B44B4D97-8DC0-431A-B07E-35394B7F0BF2}" dt="2023-04-19T14:49:20.136" v="43" actId="1076"/>
        <pc:sldMkLst>
          <pc:docMk/>
          <pc:sldMk cId="3151466898" sldId="265"/>
        </pc:sldMkLst>
        <pc:spChg chg="del">
          <ac:chgData name="Vicky Huang" userId="cKlcUzMyTqZyNmiGF5KMDvI8nq4E2BbgzGI13yciCJU=" providerId="None" clId="Web-{B44B4D97-8DC0-431A-B07E-35394B7F0BF2}" dt="2023-04-19T14:42:16.706" v="0"/>
          <ac:spMkLst>
            <pc:docMk/>
            <pc:sldMk cId="3151466898" sldId="265"/>
            <ac:spMk id="2" creationId="{E1982925-96EE-6BAF-D918-03BB3DA13C26}"/>
          </ac:spMkLst>
        </pc:spChg>
        <pc:spChg chg="mod">
          <ac:chgData name="Vicky Huang" userId="cKlcUzMyTqZyNmiGF5KMDvI8nq4E2BbgzGI13yciCJU=" providerId="None" clId="Web-{B44B4D97-8DC0-431A-B07E-35394B7F0BF2}" dt="2023-04-19T14:43:09.957" v="6" actId="20577"/>
          <ac:spMkLst>
            <pc:docMk/>
            <pc:sldMk cId="3151466898" sldId="265"/>
            <ac:spMk id="14" creationId="{76F2256B-2D7F-8DBA-EA27-10B748758EF9}"/>
          </ac:spMkLst>
        </pc:spChg>
        <pc:spChg chg="mod">
          <ac:chgData name="Vicky Huang" userId="cKlcUzMyTqZyNmiGF5KMDvI8nq4E2BbgzGI13yciCJU=" providerId="None" clId="Web-{B44B4D97-8DC0-431A-B07E-35394B7F0BF2}" dt="2023-04-19T14:42:57.348" v="5" actId="1076"/>
          <ac:spMkLst>
            <pc:docMk/>
            <pc:sldMk cId="3151466898" sldId="265"/>
            <ac:spMk id="22" creationId="{1AAE50FB-7E57-F051-5A0C-273C6C56253E}"/>
          </ac:spMkLst>
        </pc:spChg>
        <pc:grpChg chg="del">
          <ac:chgData name="Vicky Huang" userId="cKlcUzMyTqZyNmiGF5KMDvI8nq4E2BbgzGI13yciCJU=" providerId="None" clId="Web-{B44B4D97-8DC0-431A-B07E-35394B7F0BF2}" dt="2023-04-19T14:43:35.005" v="8"/>
          <ac:grpSpMkLst>
            <pc:docMk/>
            <pc:sldMk cId="3151466898" sldId="265"/>
            <ac:grpSpMk id="15" creationId="{749A9CE1-FDC7-3E30-1B90-692655AAEF52}"/>
          </ac:grpSpMkLst>
        </pc:grpChg>
        <pc:picChg chg="add del mod">
          <ac:chgData name="Vicky Huang" userId="cKlcUzMyTqZyNmiGF5KMDvI8nq4E2BbgzGI13yciCJU=" providerId="None" clId="Web-{B44B4D97-8DC0-431A-B07E-35394B7F0BF2}" dt="2023-04-19T14:49:03.729" v="38"/>
          <ac:picMkLst>
            <pc:docMk/>
            <pc:sldMk cId="3151466898" sldId="265"/>
            <ac:picMk id="3" creationId="{F88A7C4B-78F8-80E4-0CDC-84E4961FF959}"/>
          </ac:picMkLst>
        </pc:picChg>
        <pc:picChg chg="add mod">
          <ac:chgData name="Vicky Huang" userId="cKlcUzMyTqZyNmiGF5KMDvI8nq4E2BbgzGI13yciCJU=" providerId="None" clId="Web-{B44B4D97-8DC0-431A-B07E-35394B7F0BF2}" dt="2023-04-19T14:48:11.025" v="37" actId="1076"/>
          <ac:picMkLst>
            <pc:docMk/>
            <pc:sldMk cId="3151466898" sldId="265"/>
            <ac:picMk id="4" creationId="{56A60C0F-1092-CCD0-49C0-35348F72EB11}"/>
          </ac:picMkLst>
        </pc:picChg>
        <pc:picChg chg="del">
          <ac:chgData name="Vicky Huang" userId="cKlcUzMyTqZyNmiGF5KMDvI8nq4E2BbgzGI13yciCJU=" providerId="None" clId="Web-{B44B4D97-8DC0-431A-B07E-35394B7F0BF2}" dt="2023-04-19T14:42:38.175" v="1"/>
          <ac:picMkLst>
            <pc:docMk/>
            <pc:sldMk cId="3151466898" sldId="265"/>
            <ac:picMk id="5" creationId="{C67FAB27-F966-4E54-E9E9-BC9620D7B3D9}"/>
          </ac:picMkLst>
        </pc:picChg>
        <pc:picChg chg="del">
          <ac:chgData name="Vicky Huang" userId="cKlcUzMyTqZyNmiGF5KMDvI8nq4E2BbgzGI13yciCJU=" providerId="None" clId="Web-{B44B4D97-8DC0-431A-B07E-35394B7F0BF2}" dt="2023-04-19T14:42:49.441" v="4"/>
          <ac:picMkLst>
            <pc:docMk/>
            <pc:sldMk cId="3151466898" sldId="265"/>
            <ac:picMk id="6" creationId="{C908817F-8745-F817-1E38-176AD75BC0F0}"/>
          </ac:picMkLst>
        </pc:picChg>
        <pc:picChg chg="add mod">
          <ac:chgData name="Vicky Huang" userId="cKlcUzMyTqZyNmiGF5KMDvI8nq4E2BbgzGI13yciCJU=" providerId="None" clId="Web-{B44B4D97-8DC0-431A-B07E-35394B7F0BF2}" dt="2023-04-19T14:49:20.136" v="43" actId="1076"/>
          <ac:picMkLst>
            <pc:docMk/>
            <pc:sldMk cId="3151466898" sldId="265"/>
            <ac:picMk id="7" creationId="{700E4679-58BE-B2AC-6EE1-06051E96EDA5}"/>
          </ac:picMkLst>
        </pc:picChg>
      </pc:sldChg>
      <pc:sldChg chg="addSp delSp modSp">
        <pc:chgData name="Vicky Huang" userId="cKlcUzMyTqZyNmiGF5KMDvI8nq4E2BbgzGI13yciCJU=" providerId="None" clId="Web-{B44B4D97-8DC0-431A-B07E-35394B7F0BF2}" dt="2023-04-19T16:00:10.511" v="733" actId="14100"/>
        <pc:sldMkLst>
          <pc:docMk/>
          <pc:sldMk cId="2915561103" sldId="271"/>
        </pc:sldMkLst>
        <pc:spChg chg="del mod">
          <ac:chgData name="Vicky Huang" userId="cKlcUzMyTqZyNmiGF5KMDvI8nq4E2BbgzGI13yciCJU=" providerId="None" clId="Web-{B44B4D97-8DC0-431A-B07E-35394B7F0BF2}" dt="2023-04-19T15:41:23.271" v="710"/>
          <ac:spMkLst>
            <pc:docMk/>
            <pc:sldMk cId="2915561103" sldId="271"/>
            <ac:spMk id="2" creationId="{30C4959D-5BE5-B987-B8DF-81D7AAC75AC4}"/>
          </ac:spMkLst>
        </pc:spChg>
        <pc:spChg chg="del">
          <ac:chgData name="Vicky Huang" userId="cKlcUzMyTqZyNmiGF5KMDvI8nq4E2BbgzGI13yciCJU=" providerId="None" clId="Web-{B44B4D97-8DC0-431A-B07E-35394B7F0BF2}" dt="2023-04-19T15:41:32.256" v="713"/>
          <ac:spMkLst>
            <pc:docMk/>
            <pc:sldMk cId="2915561103" sldId="271"/>
            <ac:spMk id="7" creationId="{17C5FFBA-1948-671C-D516-D426A02E4EA3}"/>
          </ac:spMkLst>
        </pc:spChg>
        <pc:spChg chg="mod">
          <ac:chgData name="Vicky Huang" userId="cKlcUzMyTqZyNmiGF5KMDvI8nq4E2BbgzGI13yciCJU=" providerId="None" clId="Web-{B44B4D97-8DC0-431A-B07E-35394B7F0BF2}" dt="2023-04-19T15:59:31.479" v="728" actId="1076"/>
          <ac:spMkLst>
            <pc:docMk/>
            <pc:sldMk cId="2915561103" sldId="271"/>
            <ac:spMk id="8" creationId="{39B29366-9708-B46A-2AE6-ADF7CD67ED91}"/>
          </ac:spMkLst>
        </pc:spChg>
        <pc:spChg chg="del">
          <ac:chgData name="Vicky Huang" userId="cKlcUzMyTqZyNmiGF5KMDvI8nq4E2BbgzGI13yciCJU=" providerId="None" clId="Web-{B44B4D97-8DC0-431A-B07E-35394B7F0BF2}" dt="2023-04-19T15:41:32.256" v="712"/>
          <ac:spMkLst>
            <pc:docMk/>
            <pc:sldMk cId="2915561103" sldId="271"/>
            <ac:spMk id="9" creationId="{FF6871D0-9C4A-20B9-9199-0E65A2061233}"/>
          </ac:spMkLst>
        </pc:spChg>
        <pc:spChg chg="del">
          <ac:chgData name="Vicky Huang" userId="cKlcUzMyTqZyNmiGF5KMDvI8nq4E2BbgzGI13yciCJU=" providerId="None" clId="Web-{B44B4D97-8DC0-431A-B07E-35394B7F0BF2}" dt="2023-04-19T15:41:41.194" v="715"/>
          <ac:spMkLst>
            <pc:docMk/>
            <pc:sldMk cId="2915561103" sldId="271"/>
            <ac:spMk id="10" creationId="{5394B8B0-6B4E-0FF9-4B0A-B55AF94C272E}"/>
          </ac:spMkLst>
        </pc:spChg>
        <pc:spChg chg="mod">
          <ac:chgData name="Vicky Huang" userId="cKlcUzMyTqZyNmiGF5KMDvI8nq4E2BbgzGI13yciCJU=" providerId="None" clId="Web-{B44B4D97-8DC0-431A-B07E-35394B7F0BF2}" dt="2023-04-19T15:41:35.412" v="714" actId="1076"/>
          <ac:spMkLst>
            <pc:docMk/>
            <pc:sldMk cId="2915561103" sldId="271"/>
            <ac:spMk id="16" creationId="{83EB6218-95E2-2661-20E1-4130ABC7EE94}"/>
          </ac:spMkLst>
        </pc:spChg>
        <pc:grpChg chg="add del mod">
          <ac:chgData name="Vicky Huang" userId="cKlcUzMyTqZyNmiGF5KMDvI8nq4E2BbgzGI13yciCJU=" providerId="None" clId="Web-{B44B4D97-8DC0-431A-B07E-35394B7F0BF2}" dt="2023-04-19T15:42:02.959" v="719"/>
          <ac:grpSpMkLst>
            <pc:docMk/>
            <pc:sldMk cId="2915561103" sldId="271"/>
            <ac:grpSpMk id="11" creationId="{91144597-D96E-A99E-3115-DEF7634EAE93}"/>
          </ac:grpSpMkLst>
        </pc:grpChg>
        <pc:picChg chg="add mod">
          <ac:chgData name="Vicky Huang" userId="cKlcUzMyTqZyNmiGF5KMDvI8nq4E2BbgzGI13yciCJU=" providerId="None" clId="Web-{B44B4D97-8DC0-431A-B07E-35394B7F0BF2}" dt="2023-04-19T16:00:10.511" v="733" actId="14100"/>
          <ac:picMkLst>
            <pc:docMk/>
            <pc:sldMk cId="2915561103" sldId="271"/>
            <ac:picMk id="3" creationId="{3482C045-DAB4-431A-3041-3E93881759CE}"/>
          </ac:picMkLst>
        </pc:picChg>
        <pc:picChg chg="del">
          <ac:chgData name="Vicky Huang" userId="cKlcUzMyTqZyNmiGF5KMDvI8nq4E2BbgzGI13yciCJU=" providerId="None" clId="Web-{B44B4D97-8DC0-431A-B07E-35394B7F0BF2}" dt="2023-04-19T15:41:12.427" v="707"/>
          <ac:picMkLst>
            <pc:docMk/>
            <pc:sldMk cId="2915561103" sldId="271"/>
            <ac:picMk id="5" creationId="{0032770E-B96B-C812-B384-34EE45F1F1E0}"/>
          </ac:picMkLst>
        </pc:picChg>
        <pc:picChg chg="add mod">
          <ac:chgData name="Vicky Huang" userId="cKlcUzMyTqZyNmiGF5KMDvI8nq4E2BbgzGI13yciCJU=" providerId="None" clId="Web-{B44B4D97-8DC0-431A-B07E-35394B7F0BF2}" dt="2023-04-19T15:59:22.197" v="726" actId="1076"/>
          <ac:picMkLst>
            <pc:docMk/>
            <pc:sldMk cId="2915561103" sldId="271"/>
            <ac:picMk id="14" creationId="{F833E686-3AFB-D02B-FBAC-ECE9F8FD60E7}"/>
          </ac:picMkLst>
        </pc:picChg>
      </pc:sldChg>
      <pc:sldChg chg="addSp delSp modSp">
        <pc:chgData name="Vicky Huang" userId="cKlcUzMyTqZyNmiGF5KMDvI8nq4E2BbgzGI13yciCJU=" providerId="None" clId="Web-{B44B4D97-8DC0-431A-B07E-35394B7F0BF2}" dt="2023-04-19T15:08:20.313" v="506" actId="1076"/>
        <pc:sldMkLst>
          <pc:docMk/>
          <pc:sldMk cId="2630378271" sldId="274"/>
        </pc:sldMkLst>
        <pc:spChg chg="mod">
          <ac:chgData name="Vicky Huang" userId="cKlcUzMyTqZyNmiGF5KMDvI8nq4E2BbgzGI13yciCJU=" providerId="None" clId="Web-{B44B4D97-8DC0-431A-B07E-35394B7F0BF2}" dt="2023-04-19T14:53:11.781" v="98" actId="14100"/>
          <ac:spMkLst>
            <pc:docMk/>
            <pc:sldMk cId="2630378271" sldId="274"/>
            <ac:spMk id="9" creationId="{21FC762D-1049-7BEF-D893-6C1FCC915F38}"/>
          </ac:spMkLst>
        </pc:spChg>
        <pc:spChg chg="mod">
          <ac:chgData name="Vicky Huang" userId="cKlcUzMyTqZyNmiGF5KMDvI8nq4E2BbgzGI13yciCJU=" providerId="None" clId="Web-{B44B4D97-8DC0-431A-B07E-35394B7F0BF2}" dt="2023-04-19T14:51:40.982" v="70" actId="1076"/>
          <ac:spMkLst>
            <pc:docMk/>
            <pc:sldMk cId="2630378271" sldId="274"/>
            <ac:spMk id="10" creationId="{E9B60DFE-C278-29B8-DE8B-12FF2DB2EDDD}"/>
          </ac:spMkLst>
        </pc:spChg>
        <pc:spChg chg="add mod">
          <ac:chgData name="Vicky Huang" userId="cKlcUzMyTqZyNmiGF5KMDvI8nq4E2BbgzGI13yciCJU=" providerId="None" clId="Web-{B44B4D97-8DC0-431A-B07E-35394B7F0BF2}" dt="2023-04-19T14:52:20.233" v="86" actId="20577"/>
          <ac:spMkLst>
            <pc:docMk/>
            <pc:sldMk cId="2630378271" sldId="274"/>
            <ac:spMk id="12" creationId="{9F597912-AD05-4A1F-12FB-083FB6F4BEEB}"/>
          </ac:spMkLst>
        </pc:spChg>
        <pc:spChg chg="add mod">
          <ac:chgData name="Vicky Huang" userId="cKlcUzMyTqZyNmiGF5KMDvI8nq4E2BbgzGI13yciCJU=" providerId="None" clId="Web-{B44B4D97-8DC0-431A-B07E-35394B7F0BF2}" dt="2023-04-19T15:08:20.313" v="506" actId="1076"/>
          <ac:spMkLst>
            <pc:docMk/>
            <pc:sldMk cId="2630378271" sldId="274"/>
            <ac:spMk id="13" creationId="{B6C76798-FF33-9C95-0666-2472086B0F32}"/>
          </ac:spMkLst>
        </pc:spChg>
        <pc:spChg chg="add del mod">
          <ac:chgData name="Vicky Huang" userId="cKlcUzMyTqZyNmiGF5KMDvI8nq4E2BbgzGI13yciCJU=" providerId="None" clId="Web-{B44B4D97-8DC0-431A-B07E-35394B7F0BF2}" dt="2023-04-19T14:47:15.274" v="30"/>
          <ac:spMkLst>
            <pc:docMk/>
            <pc:sldMk cId="2630378271" sldId="274"/>
            <ac:spMk id="37" creationId="{72427B41-F9FF-4C2C-0EF3-93FDC6EC63CB}"/>
          </ac:spMkLst>
        </pc:spChg>
        <pc:grpChg chg="del">
          <ac:chgData name="Vicky Huang" userId="cKlcUzMyTqZyNmiGF5KMDvI8nq4E2BbgzGI13yciCJU=" providerId="None" clId="Web-{B44B4D97-8DC0-431A-B07E-35394B7F0BF2}" dt="2023-04-19T14:53:32.578" v="103"/>
          <ac:grpSpMkLst>
            <pc:docMk/>
            <pc:sldMk cId="2630378271" sldId="274"/>
            <ac:grpSpMk id="3" creationId="{DD2D2D3C-7C10-20F6-CB60-8F8D49207152}"/>
          </ac:grpSpMkLst>
        </pc:grpChg>
        <pc:picChg chg="add del mod">
          <ac:chgData name="Vicky Huang" userId="cKlcUzMyTqZyNmiGF5KMDvI8nq4E2BbgzGI13yciCJU=" providerId="None" clId="Web-{B44B4D97-8DC0-431A-B07E-35394B7F0BF2}" dt="2023-04-19T14:49:42.824" v="47"/>
          <ac:picMkLst>
            <pc:docMk/>
            <pc:sldMk cId="2630378271" sldId="274"/>
            <ac:picMk id="4" creationId="{133D9076-F33F-9805-7823-C506986A3F4E}"/>
          </ac:picMkLst>
        </pc:picChg>
        <pc:picChg chg="del">
          <ac:chgData name="Vicky Huang" userId="cKlcUzMyTqZyNmiGF5KMDvI8nq4E2BbgzGI13yciCJU=" providerId="None" clId="Web-{B44B4D97-8DC0-431A-B07E-35394B7F0BF2}" dt="2023-04-19T14:50:28.403" v="52"/>
          <ac:picMkLst>
            <pc:docMk/>
            <pc:sldMk cId="2630378271" sldId="274"/>
            <ac:picMk id="5" creationId="{CF519E37-DAE1-2CA0-5083-C7B89E828811}"/>
          </ac:picMkLst>
        </pc:picChg>
        <pc:picChg chg="add del mod">
          <ac:chgData name="Vicky Huang" userId="cKlcUzMyTqZyNmiGF5KMDvI8nq4E2BbgzGI13yciCJU=" providerId="None" clId="Web-{B44B4D97-8DC0-431A-B07E-35394B7F0BF2}" dt="2023-04-19T14:46:24.070" v="23"/>
          <ac:picMkLst>
            <pc:docMk/>
            <pc:sldMk cId="2630378271" sldId="274"/>
            <ac:picMk id="6" creationId="{76668B43-B94B-2580-C68D-1FA480C4BE79}"/>
          </ac:picMkLst>
        </pc:picChg>
        <pc:picChg chg="add del mod">
          <ac:chgData name="Vicky Huang" userId="cKlcUzMyTqZyNmiGF5KMDvI8nq4E2BbgzGI13yciCJU=" providerId="None" clId="Web-{B44B4D97-8DC0-431A-B07E-35394B7F0BF2}" dt="2023-04-19T14:49:41.277" v="46"/>
          <ac:picMkLst>
            <pc:docMk/>
            <pc:sldMk cId="2630378271" sldId="274"/>
            <ac:picMk id="7" creationId="{3019B62F-1EF5-CA41-55A6-32FE4ED12AC4}"/>
          </ac:picMkLst>
        </pc:picChg>
        <pc:picChg chg="add mod">
          <ac:chgData name="Vicky Huang" userId="cKlcUzMyTqZyNmiGF5KMDvI8nq4E2BbgzGI13yciCJU=" providerId="None" clId="Web-{B44B4D97-8DC0-431A-B07E-35394B7F0BF2}" dt="2023-04-19T14:51:45.748" v="71" actId="1076"/>
          <ac:picMkLst>
            <pc:docMk/>
            <pc:sldMk cId="2630378271" sldId="274"/>
            <ac:picMk id="8" creationId="{0D44B86D-0F06-CF6F-7577-52977B19DD2B}"/>
          </ac:picMkLst>
        </pc:picChg>
        <pc:picChg chg="add mod">
          <ac:chgData name="Vicky Huang" userId="cKlcUzMyTqZyNmiGF5KMDvI8nq4E2BbgzGI13yciCJU=" providerId="None" clId="Web-{B44B4D97-8DC0-431A-B07E-35394B7F0BF2}" dt="2023-04-19T14:53:29.859" v="102" actId="1076"/>
          <ac:picMkLst>
            <pc:docMk/>
            <pc:sldMk cId="2630378271" sldId="274"/>
            <ac:picMk id="11" creationId="{16078BF5-F198-C549-4B90-84EEDE3F1F69}"/>
          </ac:picMkLst>
        </pc:picChg>
      </pc:sldChg>
      <pc:sldChg chg="addSp delSp modSp ord">
        <pc:chgData name="Vicky Huang" userId="cKlcUzMyTqZyNmiGF5KMDvI8nq4E2BbgzGI13yciCJU=" providerId="None" clId="Web-{B44B4D97-8DC0-431A-B07E-35394B7F0BF2}" dt="2023-04-19T15:39:17.613" v="706" actId="20577"/>
        <pc:sldMkLst>
          <pc:docMk/>
          <pc:sldMk cId="3844604020" sldId="278"/>
        </pc:sldMkLst>
        <pc:spChg chg="add mod">
          <ac:chgData name="Vicky Huang" userId="cKlcUzMyTqZyNmiGF5KMDvI8nq4E2BbgzGI13yciCJU=" providerId="None" clId="Web-{B44B4D97-8DC0-431A-B07E-35394B7F0BF2}" dt="2023-04-19T15:07:15.327" v="503" actId="1076"/>
          <ac:spMkLst>
            <pc:docMk/>
            <pc:sldMk cId="3844604020" sldId="278"/>
            <ac:spMk id="3" creationId="{29C589FC-5D17-0056-3A6C-ED7E5DCF5A75}"/>
          </ac:spMkLst>
        </pc:spChg>
        <pc:spChg chg="add mod">
          <ac:chgData name="Vicky Huang" userId="cKlcUzMyTqZyNmiGF5KMDvI8nq4E2BbgzGI13yciCJU=" providerId="None" clId="Web-{B44B4D97-8DC0-431A-B07E-35394B7F0BF2}" dt="2023-04-19T14:58:05.786" v="158" actId="20577"/>
          <ac:spMkLst>
            <pc:docMk/>
            <pc:sldMk cId="3844604020" sldId="278"/>
            <ac:spMk id="4" creationId="{A9114053-6248-D1ED-576C-A328B1D261D2}"/>
          </ac:spMkLst>
        </pc:spChg>
        <pc:spChg chg="add del mod">
          <ac:chgData name="Vicky Huang" userId="cKlcUzMyTqZyNmiGF5KMDvI8nq4E2BbgzGI13yciCJU=" providerId="None" clId="Web-{B44B4D97-8DC0-431A-B07E-35394B7F0BF2}" dt="2023-04-19T15:06:05.451" v="439"/>
          <ac:spMkLst>
            <pc:docMk/>
            <pc:sldMk cId="3844604020" sldId="278"/>
            <ac:spMk id="8" creationId="{FB6A6288-B6B7-CDB3-5A10-4B41127BD4A3}"/>
          </ac:spMkLst>
        </pc:spChg>
        <pc:spChg chg="add mod">
          <ac:chgData name="Vicky Huang" userId="cKlcUzMyTqZyNmiGF5KMDvI8nq4E2BbgzGI13yciCJU=" providerId="None" clId="Web-{B44B4D97-8DC0-431A-B07E-35394B7F0BF2}" dt="2023-04-19T15:10:50.441" v="524" actId="1076"/>
          <ac:spMkLst>
            <pc:docMk/>
            <pc:sldMk cId="3844604020" sldId="278"/>
            <ac:spMk id="10" creationId="{E42B43AF-DCD2-1A10-6843-C1E659178D82}"/>
          </ac:spMkLst>
        </pc:spChg>
        <pc:spChg chg="add mod">
          <ac:chgData name="Vicky Huang" userId="cKlcUzMyTqZyNmiGF5KMDvI8nq4E2BbgzGI13yciCJU=" providerId="None" clId="Web-{B44B4D97-8DC0-431A-B07E-35394B7F0BF2}" dt="2023-04-19T15:39:17.613" v="706" actId="20577"/>
          <ac:spMkLst>
            <pc:docMk/>
            <pc:sldMk cId="3844604020" sldId="278"/>
            <ac:spMk id="11" creationId="{B62E37DE-8F2D-85BA-1E13-2F9E9B997AB9}"/>
          </ac:spMkLst>
        </pc:spChg>
        <pc:graphicFrameChg chg="add del mod modGraphic">
          <ac:chgData name="Vicky Huang" userId="cKlcUzMyTqZyNmiGF5KMDvI8nq4E2BbgzGI13yciCJU=" providerId="None" clId="Web-{B44B4D97-8DC0-431A-B07E-35394B7F0BF2}" dt="2023-04-19T15:00:56.430" v="260"/>
          <ac:graphicFrameMkLst>
            <pc:docMk/>
            <pc:sldMk cId="3844604020" sldId="278"/>
            <ac:graphicFrameMk id="5" creationId="{FCE0610E-4BAA-9870-0B9D-BD83BB7524E7}"/>
          </ac:graphicFrameMkLst>
        </pc:graphicFrameChg>
        <pc:graphicFrameChg chg="add mod modGraphic">
          <ac:chgData name="Vicky Huang" userId="cKlcUzMyTqZyNmiGF5KMDvI8nq4E2BbgzGI13yciCJU=" providerId="None" clId="Web-{B44B4D97-8DC0-431A-B07E-35394B7F0BF2}" dt="2023-04-19T15:12:24.786" v="554"/>
          <ac:graphicFrameMkLst>
            <pc:docMk/>
            <pc:sldMk cId="3844604020" sldId="278"/>
            <ac:graphicFrameMk id="7" creationId="{C4283273-F419-B1E4-56DA-42359E9AA311}"/>
          </ac:graphicFrameMkLst>
        </pc:graphicFrameChg>
      </pc:sldChg>
      <pc:sldChg chg="addSp delSp modSp new">
        <pc:chgData name="Vicky Huang" userId="cKlcUzMyTqZyNmiGF5KMDvI8nq4E2BbgzGI13yciCJU=" providerId="None" clId="Web-{B44B4D97-8DC0-431A-B07E-35394B7F0BF2}" dt="2023-04-19T15:10:13.003" v="522"/>
        <pc:sldMkLst>
          <pc:docMk/>
          <pc:sldMk cId="1025703756" sldId="279"/>
        </pc:sldMkLst>
        <pc:spChg chg="add mod">
          <ac:chgData name="Vicky Huang" userId="cKlcUzMyTqZyNmiGF5KMDvI8nq4E2BbgzGI13yciCJU=" providerId="None" clId="Web-{B44B4D97-8DC0-431A-B07E-35394B7F0BF2}" dt="2023-04-19T15:02:19.228" v="273" actId="20577"/>
          <ac:spMkLst>
            <pc:docMk/>
            <pc:sldMk cId="1025703756" sldId="279"/>
            <ac:spMk id="5" creationId="{146103C7-516A-191B-C032-DF580C416D93}"/>
          </ac:spMkLst>
        </pc:spChg>
        <pc:graphicFrameChg chg="add mod modGraphic">
          <ac:chgData name="Vicky Huang" userId="cKlcUzMyTqZyNmiGF5KMDvI8nq4E2BbgzGI13yciCJU=" providerId="None" clId="Web-{B44B4D97-8DC0-431A-B07E-35394B7F0BF2}" dt="2023-04-19T15:10:13.003" v="522"/>
          <ac:graphicFrameMkLst>
            <pc:docMk/>
            <pc:sldMk cId="1025703756" sldId="279"/>
            <ac:graphicFrameMk id="7" creationId="{9053E94B-5AC9-1709-3300-B295419995DC}"/>
          </ac:graphicFrameMkLst>
        </pc:graphicFrameChg>
        <pc:picChg chg="add del mod">
          <ac:chgData name="Vicky Huang" userId="cKlcUzMyTqZyNmiGF5KMDvI8nq4E2BbgzGI13yciCJU=" providerId="None" clId="Web-{B44B4D97-8DC0-431A-B07E-35394B7F0BF2}" dt="2023-04-19T15:02:09.541" v="268"/>
          <ac:picMkLst>
            <pc:docMk/>
            <pc:sldMk cId="1025703756" sldId="279"/>
            <ac:picMk id="3" creationId="{E009DFB0-F6BB-5E97-982B-8272981DB353}"/>
          </ac:picMkLst>
        </pc:picChg>
      </pc:sldChg>
    </pc:docChg>
  </pc:docChgLst>
  <pc:docChgLst>
    <pc:chgData name="Daniel Bedoya" userId="XKg7FBRrXCCto3PO9WPW3nhe82bK1gSiiv7wVcvc30Y=" providerId="None" clId="Web-{11995A4D-2E9F-4073-915A-3E4AFCFBD7CC}"/>
    <pc:docChg chg="modSld">
      <pc:chgData name="Daniel Bedoya" userId="XKg7FBRrXCCto3PO9WPW3nhe82bK1gSiiv7wVcvc30Y=" providerId="None" clId="Web-{11995A4D-2E9F-4073-915A-3E4AFCFBD7CC}" dt="2023-04-15T19:29:00.296" v="6" actId="14100"/>
      <pc:docMkLst>
        <pc:docMk/>
      </pc:docMkLst>
      <pc:sldChg chg="addSp delSp modSp">
        <pc:chgData name="Daniel Bedoya" userId="XKg7FBRrXCCto3PO9WPW3nhe82bK1gSiiv7wVcvc30Y=" providerId="None" clId="Web-{11995A4D-2E9F-4073-915A-3E4AFCFBD7CC}" dt="2023-04-15T19:21:33.553" v="4"/>
        <pc:sldMkLst>
          <pc:docMk/>
          <pc:sldMk cId="3151466898" sldId="265"/>
        </pc:sldMkLst>
        <pc:spChg chg="mod">
          <ac:chgData name="Daniel Bedoya" userId="XKg7FBRrXCCto3PO9WPW3nhe82bK1gSiiv7wVcvc30Y=" providerId="None" clId="Web-{11995A4D-2E9F-4073-915A-3E4AFCFBD7CC}" dt="2023-04-15T19:19:28.129" v="0" actId="1076"/>
          <ac:spMkLst>
            <pc:docMk/>
            <pc:sldMk cId="3151466898" sldId="265"/>
            <ac:spMk id="2" creationId="{E1982925-96EE-6BAF-D918-03BB3DA13C26}"/>
          </ac:spMkLst>
        </pc:spChg>
        <pc:spChg chg="add del mod">
          <ac:chgData name="Daniel Bedoya" userId="XKg7FBRrXCCto3PO9WPW3nhe82bK1gSiiv7wVcvc30Y=" providerId="None" clId="Web-{11995A4D-2E9F-4073-915A-3E4AFCFBD7CC}" dt="2023-04-15T19:21:33.553" v="4"/>
          <ac:spMkLst>
            <pc:docMk/>
            <pc:sldMk cId="3151466898" sldId="265"/>
            <ac:spMk id="3" creationId="{B79E0CCF-185B-12CB-EED9-4C1B67B28ACE}"/>
          </ac:spMkLst>
        </pc:spChg>
      </pc:sldChg>
      <pc:sldChg chg="modSp">
        <pc:chgData name="Daniel Bedoya" userId="XKg7FBRrXCCto3PO9WPW3nhe82bK1gSiiv7wVcvc30Y=" providerId="None" clId="Web-{11995A4D-2E9F-4073-915A-3E4AFCFBD7CC}" dt="2023-04-15T19:29:00.296" v="6" actId="14100"/>
        <pc:sldMkLst>
          <pc:docMk/>
          <pc:sldMk cId="2630378271" sldId="274"/>
        </pc:sldMkLst>
        <pc:spChg chg="mod">
          <ac:chgData name="Daniel Bedoya" userId="XKg7FBRrXCCto3PO9WPW3nhe82bK1gSiiv7wVcvc30Y=" providerId="None" clId="Web-{11995A4D-2E9F-4073-915A-3E4AFCFBD7CC}" dt="2023-04-15T19:29:00.296" v="6" actId="14100"/>
          <ac:spMkLst>
            <pc:docMk/>
            <pc:sldMk cId="2630378271" sldId="274"/>
            <ac:spMk id="37" creationId="{72427B41-F9FF-4C2C-0EF3-93FDC6EC63CB}"/>
          </ac:spMkLst>
        </pc:spChg>
      </pc:sldChg>
    </pc:docChg>
  </pc:docChgLst>
  <pc:docChgLst>
    <pc:chgData name="Vicky Huang" userId="cKlcUzMyTqZyNmiGF5KMDvI8nq4E2BbgzGI13yciCJU=" providerId="None" clId="Web-{73672534-4635-4510-8CA6-7631D2B090FB}"/>
    <pc:docChg chg="addSld modSld">
      <pc:chgData name="Vicky Huang" userId="cKlcUzMyTqZyNmiGF5KMDvI8nq4E2BbgzGI13yciCJU=" providerId="None" clId="Web-{73672534-4635-4510-8CA6-7631D2B090FB}" dt="2023-04-03T21:39:47.005" v="214"/>
      <pc:docMkLst>
        <pc:docMk/>
      </pc:docMkLst>
      <pc:sldChg chg="modSp">
        <pc:chgData name="Vicky Huang" userId="cKlcUzMyTqZyNmiGF5KMDvI8nq4E2BbgzGI13yciCJU=" providerId="None" clId="Web-{73672534-4635-4510-8CA6-7631D2B090FB}" dt="2023-04-03T19:57:42.659" v="29" actId="20577"/>
        <pc:sldMkLst>
          <pc:docMk/>
          <pc:sldMk cId="878385233" sldId="263"/>
        </pc:sldMkLst>
        <pc:spChg chg="mod">
          <ac:chgData name="Vicky Huang" userId="cKlcUzMyTqZyNmiGF5KMDvI8nq4E2BbgzGI13yciCJU=" providerId="None" clId="Web-{73672534-4635-4510-8CA6-7631D2B090FB}" dt="2023-04-03T19:57:42.659" v="29" actId="20577"/>
          <ac:spMkLst>
            <pc:docMk/>
            <pc:sldMk cId="878385233" sldId="263"/>
            <ac:spMk id="2" creationId="{FD1F1CB9-22CE-2A75-E2D4-0A7F8CAD7FE9}"/>
          </ac:spMkLst>
        </pc:spChg>
      </pc:sldChg>
      <pc:sldChg chg="modSp modNotes">
        <pc:chgData name="Vicky Huang" userId="cKlcUzMyTqZyNmiGF5KMDvI8nq4E2BbgzGI13yciCJU=" providerId="None" clId="Web-{73672534-4635-4510-8CA6-7631D2B090FB}" dt="2023-04-03T21:39:17.145" v="149"/>
        <pc:sldMkLst>
          <pc:docMk/>
          <pc:sldMk cId="3582376605" sldId="264"/>
        </pc:sldMkLst>
        <pc:spChg chg="mod">
          <ac:chgData name="Vicky Huang" userId="cKlcUzMyTqZyNmiGF5KMDvI8nq4E2BbgzGI13yciCJU=" providerId="None" clId="Web-{73672534-4635-4510-8CA6-7631D2B090FB}" dt="2023-04-03T20:13:09.986" v="87" actId="20577"/>
          <ac:spMkLst>
            <pc:docMk/>
            <pc:sldMk cId="3582376605" sldId="264"/>
            <ac:spMk id="3" creationId="{A254F88D-73D2-1F4F-4C4C-75292E9B54A7}"/>
          </ac:spMkLst>
        </pc:spChg>
      </pc:sldChg>
      <pc:sldChg chg="modNotes">
        <pc:chgData name="Vicky Huang" userId="cKlcUzMyTqZyNmiGF5KMDvI8nq4E2BbgzGI13yciCJU=" providerId="None" clId="Web-{73672534-4635-4510-8CA6-7631D2B090FB}" dt="2023-04-03T20:00:50.662" v="37"/>
        <pc:sldMkLst>
          <pc:docMk/>
          <pc:sldMk cId="2516216736" sldId="272"/>
        </pc:sldMkLst>
      </pc:sldChg>
      <pc:sldChg chg="addSp modSp new modNotes">
        <pc:chgData name="Vicky Huang" userId="cKlcUzMyTqZyNmiGF5KMDvI8nq4E2BbgzGI13yciCJU=" providerId="None" clId="Web-{73672534-4635-4510-8CA6-7631D2B090FB}" dt="2023-04-03T21:39:47.005" v="214"/>
        <pc:sldMkLst>
          <pc:docMk/>
          <pc:sldMk cId="2630378271" sldId="274"/>
        </pc:sldMkLst>
        <pc:spChg chg="mod">
          <ac:chgData name="Vicky Huang" userId="cKlcUzMyTqZyNmiGF5KMDvI8nq4E2BbgzGI13yciCJU=" providerId="None" clId="Web-{73672534-4635-4510-8CA6-7631D2B090FB}" dt="2023-04-03T20:04:12.368" v="40" actId="1076"/>
          <ac:spMkLst>
            <pc:docMk/>
            <pc:sldMk cId="2630378271" sldId="274"/>
            <ac:spMk id="2" creationId="{4A9CB67E-ECB1-001F-69B0-5A88CA79CE8A}"/>
          </ac:spMkLst>
        </pc:spChg>
        <pc:spChg chg="add mod">
          <ac:chgData name="Vicky Huang" userId="cKlcUzMyTqZyNmiGF5KMDvI8nq4E2BbgzGI13yciCJU=" providerId="None" clId="Web-{73672534-4635-4510-8CA6-7631D2B090FB}" dt="2023-04-03T20:06:40.542" v="81" actId="1076"/>
          <ac:spMkLst>
            <pc:docMk/>
            <pc:sldMk cId="2630378271" sldId="274"/>
            <ac:spMk id="9" creationId="{21FC762D-1049-7BEF-D893-6C1FCC915F38}"/>
          </ac:spMkLst>
        </pc:spChg>
        <pc:spChg chg="add mod">
          <ac:chgData name="Vicky Huang" userId="cKlcUzMyTqZyNmiGF5KMDvI8nq4E2BbgzGI13yciCJU=" providerId="None" clId="Web-{73672534-4635-4510-8CA6-7631D2B090FB}" dt="2023-04-03T20:04:12.478" v="48" actId="1076"/>
          <ac:spMkLst>
            <pc:docMk/>
            <pc:sldMk cId="2630378271" sldId="274"/>
            <ac:spMk id="10" creationId="{E9B60DFE-C278-29B8-DE8B-12FF2DB2EDDD}"/>
          </ac:spMkLst>
        </pc:spChg>
        <pc:spChg chg="add mod">
          <ac:chgData name="Vicky Huang" userId="cKlcUzMyTqZyNmiGF5KMDvI8nq4E2BbgzGI13yciCJU=" providerId="None" clId="Web-{73672534-4635-4510-8CA6-7631D2B090FB}" dt="2023-04-03T20:06:11.104" v="78" actId="1076"/>
          <ac:spMkLst>
            <pc:docMk/>
            <pc:sldMk cId="2630378271" sldId="274"/>
            <ac:spMk id="11" creationId="{786CC31F-BD93-786B-B12B-A036342860E0}"/>
          </ac:spMkLst>
        </pc:spChg>
        <pc:spChg chg="add mod">
          <ac:chgData name="Vicky Huang" userId="cKlcUzMyTqZyNmiGF5KMDvI8nq4E2BbgzGI13yciCJU=" providerId="None" clId="Web-{73672534-4635-4510-8CA6-7631D2B090FB}" dt="2023-04-03T20:04:12.493" v="50" actId="1076"/>
          <ac:spMkLst>
            <pc:docMk/>
            <pc:sldMk cId="2630378271" sldId="274"/>
            <ac:spMk id="12" creationId="{7CFECE1F-E8F1-8B63-960A-0AE6C01DA2EE}"/>
          </ac:spMkLst>
        </pc:spChg>
        <pc:spChg chg="add mod">
          <ac:chgData name="Vicky Huang" userId="cKlcUzMyTqZyNmiGF5KMDvI8nq4E2BbgzGI13yciCJU=" providerId="None" clId="Web-{73672534-4635-4510-8CA6-7631D2B090FB}" dt="2023-04-03T20:06:50.417" v="83" actId="1076"/>
          <ac:spMkLst>
            <pc:docMk/>
            <pc:sldMk cId="2630378271" sldId="274"/>
            <ac:spMk id="13" creationId="{BC207829-3315-8C47-F811-7CF8D35AD224}"/>
          </ac:spMkLst>
        </pc:spChg>
        <pc:spChg chg="add mod">
          <ac:chgData name="Vicky Huang" userId="cKlcUzMyTqZyNmiGF5KMDvI8nq4E2BbgzGI13yciCJU=" providerId="None" clId="Web-{73672534-4635-4510-8CA6-7631D2B090FB}" dt="2023-04-03T20:06:46.464" v="82" actId="1076"/>
          <ac:spMkLst>
            <pc:docMk/>
            <pc:sldMk cId="2630378271" sldId="274"/>
            <ac:spMk id="14" creationId="{04210091-928D-4C60-9B24-C391E4D9D5A7}"/>
          </ac:spMkLst>
        </pc:spChg>
        <pc:spChg chg="add mod">
          <ac:chgData name="Vicky Huang" userId="cKlcUzMyTqZyNmiGF5KMDvI8nq4E2BbgzGI13yciCJU=" providerId="None" clId="Web-{73672534-4635-4510-8CA6-7631D2B090FB}" dt="2023-04-03T20:04:12.509" v="53" actId="1076"/>
          <ac:spMkLst>
            <pc:docMk/>
            <pc:sldMk cId="2630378271" sldId="274"/>
            <ac:spMk id="15" creationId="{B6F08B18-A85C-07B8-56C5-D2BF9775B7A4}"/>
          </ac:spMkLst>
        </pc:spChg>
        <pc:spChg chg="add mod">
          <ac:chgData name="Vicky Huang" userId="cKlcUzMyTqZyNmiGF5KMDvI8nq4E2BbgzGI13yciCJU=" providerId="None" clId="Web-{73672534-4635-4510-8CA6-7631D2B090FB}" dt="2023-04-03T20:04:12.524" v="54" actId="1076"/>
          <ac:spMkLst>
            <pc:docMk/>
            <pc:sldMk cId="2630378271" sldId="274"/>
            <ac:spMk id="16" creationId="{BDC1E20F-A3E4-4B88-BDA3-814352E50C32}"/>
          </ac:spMkLst>
        </pc:spChg>
        <pc:spChg chg="add mod">
          <ac:chgData name="Vicky Huang" userId="cKlcUzMyTqZyNmiGF5KMDvI8nq4E2BbgzGI13yciCJU=" providerId="None" clId="Web-{73672534-4635-4510-8CA6-7631D2B090FB}" dt="2023-04-03T20:04:12.524" v="55" actId="1076"/>
          <ac:spMkLst>
            <pc:docMk/>
            <pc:sldMk cId="2630378271" sldId="274"/>
            <ac:spMk id="17" creationId="{35062CEC-A916-C9F7-0159-3A41A95103AB}"/>
          </ac:spMkLst>
        </pc:spChg>
        <pc:spChg chg="add mod">
          <ac:chgData name="Vicky Huang" userId="cKlcUzMyTqZyNmiGF5KMDvI8nq4E2BbgzGI13yciCJU=" providerId="None" clId="Web-{73672534-4635-4510-8CA6-7631D2B090FB}" dt="2023-04-03T20:04:12.524" v="56" actId="1076"/>
          <ac:spMkLst>
            <pc:docMk/>
            <pc:sldMk cId="2630378271" sldId="274"/>
            <ac:spMk id="18" creationId="{89F1AA73-7F7E-96D2-2759-02CE9D96A4B4}"/>
          </ac:spMkLst>
        </pc:spChg>
        <pc:spChg chg="add mod">
          <ac:chgData name="Vicky Huang" userId="cKlcUzMyTqZyNmiGF5KMDvI8nq4E2BbgzGI13yciCJU=" providerId="None" clId="Web-{73672534-4635-4510-8CA6-7631D2B090FB}" dt="2023-04-03T20:04:12.540" v="57" actId="1076"/>
          <ac:spMkLst>
            <pc:docMk/>
            <pc:sldMk cId="2630378271" sldId="274"/>
            <ac:spMk id="19" creationId="{52DE9E2F-1C34-D2C2-7DEC-0C2711144FBB}"/>
          </ac:spMkLst>
        </pc:spChg>
        <pc:spChg chg="add mod">
          <ac:chgData name="Vicky Huang" userId="cKlcUzMyTqZyNmiGF5KMDvI8nq4E2BbgzGI13yciCJU=" providerId="None" clId="Web-{73672534-4635-4510-8CA6-7631D2B090FB}" dt="2023-04-03T20:04:12.540" v="58" actId="1076"/>
          <ac:spMkLst>
            <pc:docMk/>
            <pc:sldMk cId="2630378271" sldId="274"/>
            <ac:spMk id="20" creationId="{B72934DC-42F4-0BB0-0304-A3C66E9E5B45}"/>
          </ac:spMkLst>
        </pc:spChg>
        <pc:spChg chg="add mod">
          <ac:chgData name="Vicky Huang" userId="cKlcUzMyTqZyNmiGF5KMDvI8nq4E2BbgzGI13yciCJU=" providerId="None" clId="Web-{73672534-4635-4510-8CA6-7631D2B090FB}" dt="2023-04-03T20:04:12.556" v="59" actId="1076"/>
          <ac:spMkLst>
            <pc:docMk/>
            <pc:sldMk cId="2630378271" sldId="274"/>
            <ac:spMk id="21" creationId="{AF52EA0B-9FCA-43E2-7EEF-F4AF51720EE0}"/>
          </ac:spMkLst>
        </pc:spChg>
        <pc:spChg chg="add mod">
          <ac:chgData name="Vicky Huang" userId="cKlcUzMyTqZyNmiGF5KMDvI8nq4E2BbgzGI13yciCJU=" providerId="None" clId="Web-{73672534-4635-4510-8CA6-7631D2B090FB}" dt="2023-04-03T20:04:12.556" v="60" actId="1076"/>
          <ac:spMkLst>
            <pc:docMk/>
            <pc:sldMk cId="2630378271" sldId="274"/>
            <ac:spMk id="22" creationId="{235E04D7-73E7-E6A9-C648-52D6A2F52B12}"/>
          </ac:spMkLst>
        </pc:spChg>
        <pc:spChg chg="add">
          <ac:chgData name="Vicky Huang" userId="cKlcUzMyTqZyNmiGF5KMDvI8nq4E2BbgzGI13yciCJU=" providerId="None" clId="Web-{73672534-4635-4510-8CA6-7631D2B090FB}" dt="2023-04-03T20:03:46.946" v="39"/>
          <ac:spMkLst>
            <pc:docMk/>
            <pc:sldMk cId="2630378271" sldId="274"/>
            <ac:spMk id="25" creationId="{0250BDE8-9ACD-A2F5-C0C4-B9478E0182A1}"/>
          </ac:spMkLst>
        </pc:spChg>
        <pc:spChg chg="add">
          <ac:chgData name="Vicky Huang" userId="cKlcUzMyTqZyNmiGF5KMDvI8nq4E2BbgzGI13yciCJU=" providerId="None" clId="Web-{73672534-4635-4510-8CA6-7631D2B090FB}" dt="2023-04-03T20:03:46.946" v="39"/>
          <ac:spMkLst>
            <pc:docMk/>
            <pc:sldMk cId="2630378271" sldId="274"/>
            <ac:spMk id="26" creationId="{0554F1B9-9D62-6E55-0C10-E19A2E57337A}"/>
          </ac:spMkLst>
        </pc:spChg>
        <pc:spChg chg="add">
          <ac:chgData name="Vicky Huang" userId="cKlcUzMyTqZyNmiGF5KMDvI8nq4E2BbgzGI13yciCJU=" providerId="None" clId="Web-{73672534-4635-4510-8CA6-7631D2B090FB}" dt="2023-04-03T20:03:46.946" v="39"/>
          <ac:spMkLst>
            <pc:docMk/>
            <pc:sldMk cId="2630378271" sldId="274"/>
            <ac:spMk id="30" creationId="{7BD6FF24-B3B0-C422-AE30-A8CC7BE59951}"/>
          </ac:spMkLst>
        </pc:spChg>
        <pc:spChg chg="add">
          <ac:chgData name="Vicky Huang" userId="cKlcUzMyTqZyNmiGF5KMDvI8nq4E2BbgzGI13yciCJU=" providerId="None" clId="Web-{73672534-4635-4510-8CA6-7631D2B090FB}" dt="2023-04-03T20:03:46.946" v="39"/>
          <ac:spMkLst>
            <pc:docMk/>
            <pc:sldMk cId="2630378271" sldId="274"/>
            <ac:spMk id="31" creationId="{853846F3-CC6F-BB00-68B7-7354822F46FC}"/>
          </ac:spMkLst>
        </pc:spChg>
        <pc:spChg chg="add">
          <ac:chgData name="Vicky Huang" userId="cKlcUzMyTqZyNmiGF5KMDvI8nq4E2BbgzGI13yciCJU=" providerId="None" clId="Web-{73672534-4635-4510-8CA6-7631D2B090FB}" dt="2023-04-03T20:03:46.946" v="39"/>
          <ac:spMkLst>
            <pc:docMk/>
            <pc:sldMk cId="2630378271" sldId="274"/>
            <ac:spMk id="32" creationId="{A0BF4CC8-09DE-BB7B-4965-EC5BEEF2EB3F}"/>
          </ac:spMkLst>
        </pc:spChg>
        <pc:spChg chg="add">
          <ac:chgData name="Vicky Huang" userId="cKlcUzMyTqZyNmiGF5KMDvI8nq4E2BbgzGI13yciCJU=" providerId="None" clId="Web-{73672534-4635-4510-8CA6-7631D2B090FB}" dt="2023-04-03T20:03:46.946" v="39"/>
          <ac:spMkLst>
            <pc:docMk/>
            <pc:sldMk cId="2630378271" sldId="274"/>
            <ac:spMk id="33" creationId="{F04765D9-1ED9-B16B-3207-16ED58EB2768}"/>
          </ac:spMkLst>
        </pc:spChg>
        <pc:spChg chg="add">
          <ac:chgData name="Vicky Huang" userId="cKlcUzMyTqZyNmiGF5KMDvI8nq4E2BbgzGI13yciCJU=" providerId="None" clId="Web-{73672534-4635-4510-8CA6-7631D2B090FB}" dt="2023-04-03T20:03:46.946" v="39"/>
          <ac:spMkLst>
            <pc:docMk/>
            <pc:sldMk cId="2630378271" sldId="274"/>
            <ac:spMk id="34" creationId="{5FF750DD-24CE-868C-8285-8980E3992432}"/>
          </ac:spMkLst>
        </pc:spChg>
        <pc:spChg chg="add">
          <ac:chgData name="Vicky Huang" userId="cKlcUzMyTqZyNmiGF5KMDvI8nq4E2BbgzGI13yciCJU=" providerId="None" clId="Web-{73672534-4635-4510-8CA6-7631D2B090FB}" dt="2023-04-03T20:03:46.946" v="39"/>
          <ac:spMkLst>
            <pc:docMk/>
            <pc:sldMk cId="2630378271" sldId="274"/>
            <ac:spMk id="35" creationId="{EED6EAA6-E9EF-505C-EC11-A9BCB582441E}"/>
          </ac:spMkLst>
        </pc:spChg>
        <pc:spChg chg="add mod">
          <ac:chgData name="Vicky Huang" userId="cKlcUzMyTqZyNmiGF5KMDvI8nq4E2BbgzGI13yciCJU=" providerId="None" clId="Web-{73672534-4635-4510-8CA6-7631D2B090FB}" dt="2023-04-03T20:05:48.963" v="73" actId="1076"/>
          <ac:spMkLst>
            <pc:docMk/>
            <pc:sldMk cId="2630378271" sldId="274"/>
            <ac:spMk id="36" creationId="{30A11F49-A2C7-70EC-79DA-835381D99BC0}"/>
          </ac:spMkLst>
        </pc:spChg>
        <pc:grpChg chg="add mod">
          <ac:chgData name="Vicky Huang" userId="cKlcUzMyTqZyNmiGF5KMDvI8nq4E2BbgzGI13yciCJU=" providerId="None" clId="Web-{73672534-4635-4510-8CA6-7631D2B090FB}" dt="2023-04-03T20:04:12.415" v="41" actId="1076"/>
          <ac:grpSpMkLst>
            <pc:docMk/>
            <pc:sldMk cId="2630378271" sldId="274"/>
            <ac:grpSpMk id="3" creationId="{DD2D2D3C-7C10-20F6-CB60-8F8D49207152}"/>
          </ac:grpSpMkLst>
        </pc:grpChg>
        <pc:grpChg chg="add">
          <ac:chgData name="Vicky Huang" userId="cKlcUzMyTqZyNmiGF5KMDvI8nq4E2BbgzGI13yciCJU=" providerId="None" clId="Web-{73672534-4635-4510-8CA6-7631D2B090FB}" dt="2023-04-03T20:03:46.946" v="39"/>
          <ac:grpSpMkLst>
            <pc:docMk/>
            <pc:sldMk cId="2630378271" sldId="274"/>
            <ac:grpSpMk id="23" creationId="{DC5AA120-51CC-12D6-2FB5-3B7EE5F5388D}"/>
          </ac:grpSpMkLst>
        </pc:grpChg>
        <pc:grpChg chg="add">
          <ac:chgData name="Vicky Huang" userId="cKlcUzMyTqZyNmiGF5KMDvI8nq4E2BbgzGI13yciCJU=" providerId="None" clId="Web-{73672534-4635-4510-8CA6-7631D2B090FB}" dt="2023-04-03T20:03:46.946" v="39"/>
          <ac:grpSpMkLst>
            <pc:docMk/>
            <pc:sldMk cId="2630378271" sldId="274"/>
            <ac:grpSpMk id="24" creationId="{1018F718-4623-477B-FE4F-213E4F1D423E}"/>
          </ac:grpSpMkLst>
        </pc:grpChg>
        <pc:grpChg chg="add">
          <ac:chgData name="Vicky Huang" userId="cKlcUzMyTqZyNmiGF5KMDvI8nq4E2BbgzGI13yciCJU=" providerId="None" clId="Web-{73672534-4635-4510-8CA6-7631D2B090FB}" dt="2023-04-03T20:03:46.946" v="39"/>
          <ac:grpSpMkLst>
            <pc:docMk/>
            <pc:sldMk cId="2630378271" sldId="274"/>
            <ac:grpSpMk id="27" creationId="{6B563B60-A454-D447-5295-B9441DE947C4}"/>
          </ac:grpSpMkLst>
        </pc:grpChg>
        <pc:grpChg chg="add">
          <ac:chgData name="Vicky Huang" userId="cKlcUzMyTqZyNmiGF5KMDvI8nq4E2BbgzGI13yciCJU=" providerId="None" clId="Web-{73672534-4635-4510-8CA6-7631D2B090FB}" dt="2023-04-03T20:03:46.946" v="39"/>
          <ac:grpSpMkLst>
            <pc:docMk/>
            <pc:sldMk cId="2630378271" sldId="274"/>
            <ac:grpSpMk id="28" creationId="{DC506294-2A21-38A8-BDEA-C77BDC0339FE}"/>
          </ac:grpSpMkLst>
        </pc:grpChg>
        <pc:grpChg chg="add">
          <ac:chgData name="Vicky Huang" userId="cKlcUzMyTqZyNmiGF5KMDvI8nq4E2BbgzGI13yciCJU=" providerId="None" clId="Web-{73672534-4635-4510-8CA6-7631D2B090FB}" dt="2023-04-03T20:03:46.946" v="39"/>
          <ac:grpSpMkLst>
            <pc:docMk/>
            <pc:sldMk cId="2630378271" sldId="274"/>
            <ac:grpSpMk id="29" creationId="{B9E3879B-0ED0-7CA2-8547-6C676E35E1E6}"/>
          </ac:grpSpMkLst>
        </pc:grpChg>
        <pc:picChg chg="add mod">
          <ac:chgData name="Vicky Huang" userId="cKlcUzMyTqZyNmiGF5KMDvI8nq4E2BbgzGI13yciCJU=" providerId="None" clId="Web-{73672534-4635-4510-8CA6-7631D2B090FB}" dt="2023-04-03T20:06:02.120" v="75" actId="1076"/>
          <ac:picMkLst>
            <pc:docMk/>
            <pc:sldMk cId="2630378271" sldId="274"/>
            <ac:picMk id="4" creationId="{133D9076-F33F-9805-7823-C506986A3F4E}"/>
          </ac:picMkLst>
        </pc:picChg>
        <pc:picChg chg="add mod">
          <ac:chgData name="Vicky Huang" userId="cKlcUzMyTqZyNmiGF5KMDvI8nq4E2BbgzGI13yciCJU=" providerId="None" clId="Web-{73672534-4635-4510-8CA6-7631D2B090FB}" dt="2023-04-03T20:06:14.214" v="79" actId="1076"/>
          <ac:picMkLst>
            <pc:docMk/>
            <pc:sldMk cId="2630378271" sldId="274"/>
            <ac:picMk id="5" creationId="{CF519E37-DAE1-2CA0-5083-C7B89E828811}"/>
          </ac:picMkLst>
        </pc:picChg>
        <pc:picChg chg="add mod">
          <ac:chgData name="Vicky Huang" userId="cKlcUzMyTqZyNmiGF5KMDvI8nq4E2BbgzGI13yciCJU=" providerId="None" clId="Web-{73672534-4635-4510-8CA6-7631D2B090FB}" dt="2023-04-03T20:04:12.446" v="44" actId="1076"/>
          <ac:picMkLst>
            <pc:docMk/>
            <pc:sldMk cId="2630378271" sldId="274"/>
            <ac:picMk id="6" creationId="{CF69F6E9-9EAE-89B9-7F68-D78AC95C03FA}"/>
          </ac:picMkLst>
        </pc:picChg>
        <pc:picChg chg="add mod">
          <ac:chgData name="Vicky Huang" userId="cKlcUzMyTqZyNmiGF5KMDvI8nq4E2BbgzGI13yciCJU=" providerId="None" clId="Web-{73672534-4635-4510-8CA6-7631D2B090FB}" dt="2023-04-03T20:06:21.026" v="80" actId="1076"/>
          <ac:picMkLst>
            <pc:docMk/>
            <pc:sldMk cId="2630378271" sldId="274"/>
            <ac:picMk id="7" creationId="{91383BAE-832B-B89A-63D2-250841494996}"/>
          </ac:picMkLst>
        </pc:picChg>
        <pc:picChg chg="add mod">
          <ac:chgData name="Vicky Huang" userId="cKlcUzMyTqZyNmiGF5KMDvI8nq4E2BbgzGI13yciCJU=" providerId="None" clId="Web-{73672534-4635-4510-8CA6-7631D2B090FB}" dt="2023-04-03T20:04:12.462" v="46" actId="1076"/>
          <ac:picMkLst>
            <pc:docMk/>
            <pc:sldMk cId="2630378271" sldId="274"/>
            <ac:picMk id="8" creationId="{0610FBCF-1715-F63F-B733-C2BDEEFC7B68}"/>
          </ac:picMkLst>
        </pc:picChg>
      </pc:sldChg>
    </pc:docChg>
  </pc:docChgLst>
  <pc:docChgLst>
    <pc:chgData name="Vicky Huang" userId="cKlcUzMyTqZyNmiGF5KMDvI8nq4E2BbgzGI13yciCJU=" providerId="None" clId="Web-{E7EE487A-E1FE-4E18-B7BA-D7880B63E242}"/>
    <pc:docChg chg="modSld">
      <pc:chgData name="Vicky Huang" userId="cKlcUzMyTqZyNmiGF5KMDvI8nq4E2BbgzGI13yciCJU=" providerId="None" clId="Web-{E7EE487A-E1FE-4E18-B7BA-D7880B63E242}" dt="2023-04-24T18:51:54.057" v="1" actId="20577"/>
      <pc:docMkLst>
        <pc:docMk/>
      </pc:docMkLst>
      <pc:sldChg chg="modSp">
        <pc:chgData name="Vicky Huang" userId="cKlcUzMyTqZyNmiGF5KMDvI8nq4E2BbgzGI13yciCJU=" providerId="None" clId="Web-{E7EE487A-E1FE-4E18-B7BA-D7880B63E242}" dt="2023-04-24T18:51:54.057" v="1" actId="20577"/>
        <pc:sldMkLst>
          <pc:docMk/>
          <pc:sldMk cId="419000601" sldId="277"/>
        </pc:sldMkLst>
        <pc:spChg chg="mod">
          <ac:chgData name="Vicky Huang" userId="cKlcUzMyTqZyNmiGF5KMDvI8nq4E2BbgzGI13yciCJU=" providerId="None" clId="Web-{E7EE487A-E1FE-4E18-B7BA-D7880B63E242}" dt="2023-04-24T18:51:54.057" v="1" actId="20577"/>
          <ac:spMkLst>
            <pc:docMk/>
            <pc:sldMk cId="419000601" sldId="277"/>
            <ac:spMk id="10" creationId="{6838EE4B-08C0-1164-4999-58633C008293}"/>
          </ac:spMkLst>
        </pc:spChg>
      </pc:sldChg>
    </pc:docChg>
  </pc:docChgLst>
  <pc:docChgLst>
    <pc:chgData name="Daniel Bedoya" userId="XKg7FBRrXCCto3PO9WPW3nhe82bK1gSiiv7wVcvc30Y=" providerId="None" clId="Web-{B97522F6-318F-4B25-A086-479B6BD0C280}"/>
    <pc:docChg chg="modSld">
      <pc:chgData name="Daniel Bedoya" userId="XKg7FBRrXCCto3PO9WPW3nhe82bK1gSiiv7wVcvc30Y=" providerId="None" clId="Web-{B97522F6-318F-4B25-A086-479B6BD0C280}" dt="2023-04-27T02:33:05.956" v="128" actId="20577"/>
      <pc:docMkLst>
        <pc:docMk/>
      </pc:docMkLst>
      <pc:sldChg chg="addSp modSp">
        <pc:chgData name="Daniel Bedoya" userId="XKg7FBRrXCCto3PO9WPW3nhe82bK1gSiiv7wVcvc30Y=" providerId="None" clId="Web-{B97522F6-318F-4B25-A086-479B6BD0C280}" dt="2023-04-27T02:33:05.956" v="128" actId="20577"/>
        <pc:sldMkLst>
          <pc:docMk/>
          <pc:sldMk cId="1025703756" sldId="279"/>
        </pc:sldMkLst>
        <pc:spChg chg="add mod">
          <ac:chgData name="Daniel Bedoya" userId="XKg7FBRrXCCto3PO9WPW3nhe82bK1gSiiv7wVcvc30Y=" providerId="None" clId="Web-{B97522F6-318F-4B25-A086-479B6BD0C280}" dt="2023-04-27T02:33:05.956" v="128" actId="20577"/>
          <ac:spMkLst>
            <pc:docMk/>
            <pc:sldMk cId="1025703756" sldId="279"/>
            <ac:spMk id="3" creationId="{3C808E25-0988-8BC0-B47C-60AFD5CA6B4B}"/>
          </ac:spMkLst>
        </pc:spChg>
      </pc:sldChg>
    </pc:docChg>
  </pc:docChgLst>
  <pc:docChgLst>
    <pc:chgData name="Daniel Bedoya" userId="XKg7FBRrXCCto3PO9WPW3nhe82bK1gSiiv7wVcvc30Y=" providerId="None" clId="Web-{07A2D7DA-AD11-4374-BBD6-9E210F4142A3}"/>
    <pc:docChg chg="modSld">
      <pc:chgData name="Daniel Bedoya" userId="XKg7FBRrXCCto3PO9WPW3nhe82bK1gSiiv7wVcvc30Y=" providerId="None" clId="Web-{07A2D7DA-AD11-4374-BBD6-9E210F4142A3}" dt="2023-04-20T21:17:42.738" v="37" actId="1076"/>
      <pc:docMkLst>
        <pc:docMk/>
      </pc:docMkLst>
      <pc:sldChg chg="addSp delSp modSp">
        <pc:chgData name="Daniel Bedoya" userId="XKg7FBRrXCCto3PO9WPW3nhe82bK1gSiiv7wVcvc30Y=" providerId="None" clId="Web-{07A2D7DA-AD11-4374-BBD6-9E210F4142A3}" dt="2023-04-20T21:17:42.738" v="37" actId="1076"/>
        <pc:sldMkLst>
          <pc:docMk/>
          <pc:sldMk cId="3814310558" sldId="276"/>
        </pc:sldMkLst>
        <pc:spChg chg="add mod">
          <ac:chgData name="Daniel Bedoya" userId="XKg7FBRrXCCto3PO9WPW3nhe82bK1gSiiv7wVcvc30Y=" providerId="None" clId="Web-{07A2D7DA-AD11-4374-BBD6-9E210F4142A3}" dt="2023-04-20T21:17:29.488" v="33" actId="1076"/>
          <ac:spMkLst>
            <pc:docMk/>
            <pc:sldMk cId="3814310558" sldId="276"/>
            <ac:spMk id="15" creationId="{EBF54E3D-B4F9-337A-0C8B-FFA86D168FC0}"/>
          </ac:spMkLst>
        </pc:spChg>
        <pc:spChg chg="topLvl">
          <ac:chgData name="Daniel Bedoya" userId="XKg7FBRrXCCto3PO9WPW3nhe82bK1gSiiv7wVcvc30Y=" providerId="None" clId="Web-{07A2D7DA-AD11-4374-BBD6-9E210F4142A3}" dt="2023-04-20T21:16:06.831" v="19"/>
          <ac:spMkLst>
            <pc:docMk/>
            <pc:sldMk cId="3814310558" sldId="276"/>
            <ac:spMk id="16" creationId="{0514D654-EB10-B040-9B66-179D6FBE17CC}"/>
          </ac:spMkLst>
        </pc:spChg>
        <pc:spChg chg="topLvl">
          <ac:chgData name="Daniel Bedoya" userId="XKg7FBRrXCCto3PO9WPW3nhe82bK1gSiiv7wVcvc30Y=" providerId="None" clId="Web-{07A2D7DA-AD11-4374-BBD6-9E210F4142A3}" dt="2023-04-20T21:16:06.831" v="19"/>
          <ac:spMkLst>
            <pc:docMk/>
            <pc:sldMk cId="3814310558" sldId="276"/>
            <ac:spMk id="17" creationId="{29C998D7-4B1F-BC8A-A8D8-8B53FA1FCF04}"/>
          </ac:spMkLst>
        </pc:spChg>
        <pc:spChg chg="add mod">
          <ac:chgData name="Daniel Bedoya" userId="XKg7FBRrXCCto3PO9WPW3nhe82bK1gSiiv7wVcvc30Y=" providerId="None" clId="Web-{07A2D7DA-AD11-4374-BBD6-9E210F4142A3}" dt="2023-04-20T21:17:35.113" v="35" actId="1076"/>
          <ac:spMkLst>
            <pc:docMk/>
            <pc:sldMk cId="3814310558" sldId="276"/>
            <ac:spMk id="18" creationId="{78ED14B7-E36C-6ABD-4776-F4EA2AB01543}"/>
          </ac:spMkLst>
        </pc:spChg>
        <pc:grpChg chg="del mod">
          <ac:chgData name="Daniel Bedoya" userId="XKg7FBRrXCCto3PO9WPW3nhe82bK1gSiiv7wVcvc30Y=" providerId="None" clId="Web-{07A2D7DA-AD11-4374-BBD6-9E210F4142A3}" dt="2023-04-20T21:16:06.831" v="19"/>
          <ac:grpSpMkLst>
            <pc:docMk/>
            <pc:sldMk cId="3814310558" sldId="276"/>
            <ac:grpSpMk id="64" creationId="{CEEB979A-DF3B-C711-D2EA-C1A1930D4A04}"/>
          </ac:grpSpMkLst>
        </pc:grpChg>
        <pc:picChg chg="add mod">
          <ac:chgData name="Daniel Bedoya" userId="XKg7FBRrXCCto3PO9WPW3nhe82bK1gSiiv7wVcvc30Y=" providerId="None" clId="Web-{07A2D7DA-AD11-4374-BBD6-9E210F4142A3}" dt="2023-04-20T21:15:12.627" v="3" actId="1076"/>
          <ac:picMkLst>
            <pc:docMk/>
            <pc:sldMk cId="3814310558" sldId="276"/>
            <ac:picMk id="6" creationId="{0F686B72-6BEE-78CC-7A6E-B141BD5ECABD}"/>
          </ac:picMkLst>
        </pc:picChg>
        <pc:picChg chg="add mod">
          <ac:chgData name="Daniel Bedoya" userId="XKg7FBRrXCCto3PO9WPW3nhe82bK1gSiiv7wVcvc30Y=" providerId="None" clId="Web-{07A2D7DA-AD11-4374-BBD6-9E210F4142A3}" dt="2023-04-20T21:15:19.893" v="6" actId="14100"/>
          <ac:picMkLst>
            <pc:docMk/>
            <pc:sldMk cId="3814310558" sldId="276"/>
            <ac:picMk id="10" creationId="{27CC98EE-A51D-17E4-A4D0-454C91AEBE1F}"/>
          </ac:picMkLst>
        </pc:picChg>
        <pc:picChg chg="add mod">
          <ac:chgData name="Daniel Bedoya" userId="XKg7FBRrXCCto3PO9WPW3nhe82bK1gSiiv7wVcvc30Y=" providerId="None" clId="Web-{07A2D7DA-AD11-4374-BBD6-9E210F4142A3}" dt="2023-04-20T21:15:26.862" v="10" actId="1076"/>
          <ac:picMkLst>
            <pc:docMk/>
            <pc:sldMk cId="3814310558" sldId="276"/>
            <ac:picMk id="13" creationId="{6E51A8E3-5CC8-B128-3946-D99E186D7E5A}"/>
          </ac:picMkLst>
        </pc:picChg>
        <pc:picChg chg="mod topLvl">
          <ac:chgData name="Daniel Bedoya" userId="XKg7FBRrXCCto3PO9WPW3nhe82bK1gSiiv7wVcvc30Y=" providerId="None" clId="Web-{07A2D7DA-AD11-4374-BBD6-9E210F4142A3}" dt="2023-04-20T21:17:42.738" v="37" actId="1076"/>
          <ac:picMkLst>
            <pc:docMk/>
            <pc:sldMk cId="3814310558" sldId="276"/>
            <ac:picMk id="19" creationId="{8DDF8151-42D0-E794-1D8A-955C6EF7E567}"/>
          </ac:picMkLst>
        </pc:picChg>
        <pc:picChg chg="mod topLvl">
          <ac:chgData name="Daniel Bedoya" userId="XKg7FBRrXCCto3PO9WPW3nhe82bK1gSiiv7wVcvc30Y=" providerId="None" clId="Web-{07A2D7DA-AD11-4374-BBD6-9E210F4142A3}" dt="2023-04-20T21:16:06.831" v="19"/>
          <ac:picMkLst>
            <pc:docMk/>
            <pc:sldMk cId="3814310558" sldId="276"/>
            <ac:picMk id="20" creationId="{AFB6514B-B28B-4DC7-6D60-57C63A73518F}"/>
          </ac:picMkLst>
        </pc:picChg>
        <pc:picChg chg="mod topLvl">
          <ac:chgData name="Daniel Bedoya" userId="XKg7FBRrXCCto3PO9WPW3nhe82bK1gSiiv7wVcvc30Y=" providerId="None" clId="Web-{07A2D7DA-AD11-4374-BBD6-9E210F4142A3}" dt="2023-04-20T21:16:06.831" v="19"/>
          <ac:picMkLst>
            <pc:docMk/>
            <pc:sldMk cId="3814310558" sldId="276"/>
            <ac:picMk id="21" creationId="{8919ECE2-87F4-FA53-7E80-0808DFE5E625}"/>
          </ac:picMkLst>
        </pc:picChg>
      </pc:sldChg>
    </pc:docChg>
  </pc:docChgLst>
  <pc:docChgLst>
    <pc:chgData name="Daniel Bedoya" userId="XKg7FBRrXCCto3PO9WPW3nhe82bK1gSiiv7wVcvc30Y=" providerId="None" clId="Web-{20C764CF-D33B-4689-A4D4-B9B38860B4DE}"/>
    <pc:docChg chg="modSld sldOrd">
      <pc:chgData name="Daniel Bedoya" userId="XKg7FBRrXCCto3PO9WPW3nhe82bK1gSiiv7wVcvc30Y=" providerId="None" clId="Web-{20C764CF-D33B-4689-A4D4-B9B38860B4DE}" dt="2023-04-20T21:29:18.307" v="87" actId="14100"/>
      <pc:docMkLst>
        <pc:docMk/>
      </pc:docMkLst>
      <pc:sldChg chg="addSp modSp">
        <pc:chgData name="Daniel Bedoya" userId="XKg7FBRrXCCto3PO9WPW3nhe82bK1gSiiv7wVcvc30Y=" providerId="None" clId="Web-{20C764CF-D33B-4689-A4D4-B9B38860B4DE}" dt="2023-04-20T21:23:56.959" v="59" actId="1076"/>
        <pc:sldMkLst>
          <pc:docMk/>
          <pc:sldMk cId="3151466898" sldId="265"/>
        </pc:sldMkLst>
        <pc:picChg chg="add mod modCrop">
          <ac:chgData name="Daniel Bedoya" userId="XKg7FBRrXCCto3PO9WPW3nhe82bK1gSiiv7wVcvc30Y=" providerId="None" clId="Web-{20C764CF-D33B-4689-A4D4-B9B38860B4DE}" dt="2023-04-20T21:23:56.959" v="59" actId="1076"/>
          <ac:picMkLst>
            <pc:docMk/>
            <pc:sldMk cId="3151466898" sldId="265"/>
            <ac:picMk id="2" creationId="{9B958AA4-9545-6FD3-26DD-5D073177D035}"/>
          </ac:picMkLst>
        </pc:picChg>
      </pc:sldChg>
      <pc:sldChg chg="ord">
        <pc:chgData name="Daniel Bedoya" userId="XKg7FBRrXCCto3PO9WPW3nhe82bK1gSiiv7wVcvc30Y=" providerId="None" clId="Web-{20C764CF-D33B-4689-A4D4-B9B38860B4DE}" dt="2023-04-20T21:21:54.879" v="51"/>
        <pc:sldMkLst>
          <pc:docMk/>
          <pc:sldMk cId="513549844" sldId="273"/>
        </pc:sldMkLst>
      </pc:sldChg>
      <pc:sldChg chg="addSp modSp">
        <pc:chgData name="Daniel Bedoya" userId="XKg7FBRrXCCto3PO9WPW3nhe82bK1gSiiv7wVcvc30Y=" providerId="None" clId="Web-{20C764CF-D33B-4689-A4D4-B9B38860B4DE}" dt="2023-04-20T21:21:47.176" v="50" actId="1076"/>
        <pc:sldMkLst>
          <pc:docMk/>
          <pc:sldMk cId="3814310558" sldId="276"/>
        </pc:sldMkLst>
        <pc:spChg chg="mod">
          <ac:chgData name="Daniel Bedoya" userId="XKg7FBRrXCCto3PO9WPW3nhe82bK1gSiiv7wVcvc30Y=" providerId="None" clId="Web-{20C764CF-D33B-4689-A4D4-B9B38860B4DE}" dt="2023-04-20T21:21:47.176" v="50" actId="1076"/>
          <ac:spMkLst>
            <pc:docMk/>
            <pc:sldMk cId="3814310558" sldId="276"/>
            <ac:spMk id="2" creationId="{829BC91A-B499-E2F9-6772-9FF4DC33A512}"/>
          </ac:spMkLst>
        </pc:spChg>
        <pc:spChg chg="add mod">
          <ac:chgData name="Daniel Bedoya" userId="XKg7FBRrXCCto3PO9WPW3nhe82bK1gSiiv7wVcvc30Y=" providerId="None" clId="Web-{20C764CF-D33B-4689-A4D4-B9B38860B4DE}" dt="2023-04-20T21:18:43.001" v="8" actId="1076"/>
          <ac:spMkLst>
            <pc:docMk/>
            <pc:sldMk cId="3814310558" sldId="276"/>
            <ac:spMk id="31" creationId="{7817C961-A67C-04E9-9CFA-9EBF4FB0573F}"/>
          </ac:spMkLst>
        </pc:spChg>
        <pc:spChg chg="add mod">
          <ac:chgData name="Daniel Bedoya" userId="XKg7FBRrXCCto3PO9WPW3nhe82bK1gSiiv7wVcvc30Y=" providerId="None" clId="Web-{20C764CF-D33B-4689-A4D4-B9B38860B4DE}" dt="2023-04-20T21:19:04.111" v="13" actId="1076"/>
          <ac:spMkLst>
            <pc:docMk/>
            <pc:sldMk cId="3814310558" sldId="276"/>
            <ac:spMk id="33" creationId="{D0546B5B-4658-6C04-FD4A-AB028B8CB9CC}"/>
          </ac:spMkLst>
        </pc:spChg>
        <pc:grpChg chg="add mod">
          <ac:chgData name="Daniel Bedoya" userId="XKg7FBRrXCCto3PO9WPW3nhe82bK1gSiiv7wVcvc30Y=" providerId="None" clId="Web-{20C764CF-D33B-4689-A4D4-B9B38860B4DE}" dt="2023-04-20T21:20:11.705" v="35" actId="1076"/>
          <ac:grpSpMkLst>
            <pc:docMk/>
            <pc:sldMk cId="3814310558" sldId="276"/>
            <ac:grpSpMk id="32" creationId="{752FFB17-AF8A-72B8-A57F-669C7084483F}"/>
          </ac:grpSpMkLst>
        </pc:grpChg>
        <pc:grpChg chg="add mod">
          <ac:chgData name="Daniel Bedoya" userId="XKg7FBRrXCCto3PO9WPW3nhe82bK1gSiiv7wVcvc30Y=" providerId="None" clId="Web-{20C764CF-D33B-4689-A4D4-B9B38860B4DE}" dt="2023-04-20T21:19:15.923" v="16" actId="688"/>
          <ac:grpSpMkLst>
            <pc:docMk/>
            <pc:sldMk cId="3814310558" sldId="276"/>
            <ac:grpSpMk id="34" creationId="{990BA820-6D49-F7F8-4C66-A64F56B24BD6}"/>
          </ac:grpSpMkLst>
        </pc:grpChg>
        <pc:grpChg chg="add mod">
          <ac:chgData name="Daniel Bedoya" userId="XKg7FBRrXCCto3PO9WPW3nhe82bK1gSiiv7wVcvc30Y=" providerId="None" clId="Web-{20C764CF-D33B-4689-A4D4-B9B38860B4DE}" dt="2023-04-20T21:20:56.722" v="48" actId="1076"/>
          <ac:grpSpMkLst>
            <pc:docMk/>
            <pc:sldMk cId="3814310558" sldId="276"/>
            <ac:grpSpMk id="35" creationId="{9BEB441C-3E20-37D5-11F3-E0133AE971C2}"/>
          </ac:grpSpMkLst>
        </pc:grpChg>
        <pc:picChg chg="mod">
          <ac:chgData name="Daniel Bedoya" userId="XKg7FBRrXCCto3PO9WPW3nhe82bK1gSiiv7wVcvc30Y=" providerId="None" clId="Web-{20C764CF-D33B-4689-A4D4-B9B38860B4DE}" dt="2023-04-20T21:20:32.784" v="41" actId="1076"/>
          <ac:picMkLst>
            <pc:docMk/>
            <pc:sldMk cId="3814310558" sldId="276"/>
            <ac:picMk id="6" creationId="{0F686B72-6BEE-78CC-7A6E-B141BD5ECABD}"/>
          </ac:picMkLst>
        </pc:picChg>
        <pc:picChg chg="mod">
          <ac:chgData name="Daniel Bedoya" userId="XKg7FBRrXCCto3PO9WPW3nhe82bK1gSiiv7wVcvc30Y=" providerId="None" clId="Web-{20C764CF-D33B-4689-A4D4-B9B38860B4DE}" dt="2023-04-20T21:21:22.707" v="49" actId="1076"/>
          <ac:picMkLst>
            <pc:docMk/>
            <pc:sldMk cId="3814310558" sldId="276"/>
            <ac:picMk id="12" creationId="{A79E6DEF-A7C3-74A7-543F-C5C7B6E75996}"/>
          </ac:picMkLst>
        </pc:picChg>
        <pc:picChg chg="mod ord">
          <ac:chgData name="Daniel Bedoya" userId="XKg7FBRrXCCto3PO9WPW3nhe82bK1gSiiv7wVcvc30Y=" providerId="None" clId="Web-{20C764CF-D33B-4689-A4D4-B9B38860B4DE}" dt="2023-04-20T21:20:52.565" v="47" actId="1076"/>
          <ac:picMkLst>
            <pc:docMk/>
            <pc:sldMk cId="3814310558" sldId="276"/>
            <ac:picMk id="19" creationId="{8DDF8151-42D0-E794-1D8A-955C6EF7E567}"/>
          </ac:picMkLst>
        </pc:picChg>
        <pc:picChg chg="mod ord">
          <ac:chgData name="Daniel Bedoya" userId="XKg7FBRrXCCto3PO9WPW3nhe82bK1gSiiv7wVcvc30Y=" providerId="None" clId="Web-{20C764CF-D33B-4689-A4D4-B9B38860B4DE}" dt="2023-04-20T21:19:25.783" v="19" actId="1076"/>
          <ac:picMkLst>
            <pc:docMk/>
            <pc:sldMk cId="3814310558" sldId="276"/>
            <ac:picMk id="20" creationId="{AFB6514B-B28B-4DC7-6D60-57C63A73518F}"/>
          </ac:picMkLst>
        </pc:picChg>
        <pc:picChg chg="mod ord">
          <ac:chgData name="Daniel Bedoya" userId="XKg7FBRrXCCto3PO9WPW3nhe82bK1gSiiv7wVcvc30Y=" providerId="None" clId="Web-{20C764CF-D33B-4689-A4D4-B9B38860B4DE}" dt="2023-04-20T21:20:18.268" v="37" actId="1076"/>
          <ac:picMkLst>
            <pc:docMk/>
            <pc:sldMk cId="3814310558" sldId="276"/>
            <ac:picMk id="21" creationId="{8919ECE2-87F4-FA53-7E80-0808DFE5E625}"/>
          </ac:picMkLst>
        </pc:picChg>
      </pc:sldChg>
      <pc:sldChg chg="modSp">
        <pc:chgData name="Daniel Bedoya" userId="XKg7FBRrXCCto3PO9WPW3nhe82bK1gSiiv7wVcvc30Y=" providerId="None" clId="Web-{20C764CF-D33B-4689-A4D4-B9B38860B4DE}" dt="2023-04-20T21:29:18.307" v="87" actId="14100"/>
        <pc:sldMkLst>
          <pc:docMk/>
          <pc:sldMk cId="1025703756" sldId="279"/>
        </pc:sldMkLst>
        <pc:spChg chg="mod">
          <ac:chgData name="Daniel Bedoya" userId="XKg7FBRrXCCto3PO9WPW3nhe82bK1gSiiv7wVcvc30Y=" providerId="None" clId="Web-{20C764CF-D33B-4689-A4D4-B9B38860B4DE}" dt="2023-04-20T21:29:18.307" v="87" actId="14100"/>
          <ac:spMkLst>
            <pc:docMk/>
            <pc:sldMk cId="1025703756" sldId="279"/>
            <ac:spMk id="24" creationId="{3B78D15D-E8FB-480F-DA16-765F6DF24179}"/>
          </ac:spMkLst>
        </pc:spChg>
        <pc:graphicFrameChg chg="mod modGraphic">
          <ac:chgData name="Daniel Bedoya" userId="XKg7FBRrXCCto3PO9WPW3nhe82bK1gSiiv7wVcvc30Y=" providerId="None" clId="Web-{20C764CF-D33B-4689-A4D4-B9B38860B4DE}" dt="2023-04-20T21:29:12.323" v="86"/>
          <ac:graphicFrameMkLst>
            <pc:docMk/>
            <pc:sldMk cId="1025703756" sldId="279"/>
            <ac:graphicFrameMk id="11" creationId="{E1BFF59D-8CC3-C6FA-37F2-1529B1927A78}"/>
          </ac:graphicFrameMkLst>
        </pc:graphicFrameChg>
      </pc:sldChg>
    </pc:docChg>
  </pc:docChgLst>
  <pc:docChgLst>
    <pc:chgData name="Daniel Bedoya" userId="XKg7FBRrXCCto3PO9WPW3nhe82bK1gSiiv7wVcvc30Y=" providerId="None" clId="Web-{B45F4F70-4A48-41BD-A331-0875B589193D}"/>
    <pc:docChg chg="modSld">
      <pc:chgData name="Daniel Bedoya" userId="XKg7FBRrXCCto3PO9WPW3nhe82bK1gSiiv7wVcvc30Y=" providerId="None" clId="Web-{B45F4F70-4A48-41BD-A331-0875B589193D}" dt="2023-04-19T18:45:49.640" v="750" actId="1076"/>
      <pc:docMkLst>
        <pc:docMk/>
      </pc:docMkLst>
      <pc:sldChg chg="addSp modSp">
        <pc:chgData name="Daniel Bedoya" userId="XKg7FBRrXCCto3PO9WPW3nhe82bK1gSiiv7wVcvc30Y=" providerId="None" clId="Web-{B45F4F70-4A48-41BD-A331-0875B589193D}" dt="2023-04-19T18:45:49.640" v="750" actId="1076"/>
        <pc:sldMkLst>
          <pc:docMk/>
          <pc:sldMk cId="2915561103" sldId="271"/>
        </pc:sldMkLst>
        <pc:spChg chg="mod">
          <ac:chgData name="Daniel Bedoya" userId="XKg7FBRrXCCto3PO9WPW3nhe82bK1gSiiv7wVcvc30Y=" providerId="None" clId="Web-{B45F4F70-4A48-41BD-A331-0875B589193D}" dt="2023-04-19T18:45:43.796" v="749" actId="1076"/>
          <ac:spMkLst>
            <pc:docMk/>
            <pc:sldMk cId="2915561103" sldId="271"/>
            <ac:spMk id="6" creationId="{7D7EC340-F734-4BD3-88F7-36C118A12C47}"/>
          </ac:spMkLst>
        </pc:spChg>
        <pc:spChg chg="mod">
          <ac:chgData name="Daniel Bedoya" userId="XKg7FBRrXCCto3PO9WPW3nhe82bK1gSiiv7wVcvc30Y=" providerId="None" clId="Web-{B45F4F70-4A48-41BD-A331-0875B589193D}" dt="2023-04-19T18:45:49.640" v="750" actId="1076"/>
          <ac:spMkLst>
            <pc:docMk/>
            <pc:sldMk cId="2915561103" sldId="271"/>
            <ac:spMk id="8" creationId="{39B29366-9708-B46A-2AE6-ADF7CD67ED91}"/>
          </ac:spMkLst>
        </pc:spChg>
        <pc:grpChg chg="add">
          <ac:chgData name="Daniel Bedoya" userId="XKg7FBRrXCCto3PO9WPW3nhe82bK1gSiiv7wVcvc30Y=" providerId="None" clId="Web-{B45F4F70-4A48-41BD-A331-0875B589193D}" dt="2023-04-19T18:45:34.874" v="748"/>
          <ac:grpSpMkLst>
            <pc:docMk/>
            <pc:sldMk cId="2915561103" sldId="271"/>
            <ac:grpSpMk id="5" creationId="{D8258444-85ED-9AA8-FA2E-443C906BFAE0}"/>
          </ac:grpSpMkLst>
        </pc:grpChg>
        <pc:picChg chg="mod ord">
          <ac:chgData name="Daniel Bedoya" userId="XKg7FBRrXCCto3PO9WPW3nhe82bK1gSiiv7wVcvc30Y=" providerId="None" clId="Web-{B45F4F70-4A48-41BD-A331-0875B589193D}" dt="2023-04-19T18:44:49.123" v="740" actId="14100"/>
          <ac:picMkLst>
            <pc:docMk/>
            <pc:sldMk cId="2915561103" sldId="271"/>
            <ac:picMk id="3" creationId="{3482C045-DAB4-431A-3041-3E93881759CE}"/>
          </ac:picMkLst>
        </pc:picChg>
        <pc:picChg chg="mod modCrop">
          <ac:chgData name="Daniel Bedoya" userId="XKg7FBRrXCCto3PO9WPW3nhe82bK1gSiiv7wVcvc30Y=" providerId="None" clId="Web-{B45F4F70-4A48-41BD-A331-0875B589193D}" dt="2023-04-19T18:45:09.530" v="747" actId="1076"/>
          <ac:picMkLst>
            <pc:docMk/>
            <pc:sldMk cId="2915561103" sldId="271"/>
            <ac:picMk id="14" creationId="{F833E686-3AFB-D02B-FBAC-ECE9F8FD60E7}"/>
          </ac:picMkLst>
        </pc:picChg>
        <pc:cxnChg chg="add mod">
          <ac:chgData name="Daniel Bedoya" userId="XKg7FBRrXCCto3PO9WPW3nhe82bK1gSiiv7wVcvc30Y=" providerId="None" clId="Web-{B45F4F70-4A48-41BD-A331-0875B589193D}" dt="2023-04-19T18:44:21.670" v="736" actId="1076"/>
          <ac:cxnSpMkLst>
            <pc:docMk/>
            <pc:sldMk cId="2915561103" sldId="271"/>
            <ac:cxnSpMk id="2" creationId="{EC9D23F6-973C-88F5-1053-8ECBDBB86902}"/>
          </ac:cxnSpMkLst>
        </pc:cxnChg>
      </pc:sldChg>
      <pc:sldChg chg="modSp">
        <pc:chgData name="Daniel Bedoya" userId="XKg7FBRrXCCto3PO9WPW3nhe82bK1gSiiv7wVcvc30Y=" providerId="None" clId="Web-{B45F4F70-4A48-41BD-A331-0875B589193D}" dt="2023-04-19T16:01:44.266" v="8" actId="20577"/>
        <pc:sldMkLst>
          <pc:docMk/>
          <pc:sldMk cId="1191857895" sldId="275"/>
        </pc:sldMkLst>
        <pc:spChg chg="mod">
          <ac:chgData name="Daniel Bedoya" userId="XKg7FBRrXCCto3PO9WPW3nhe82bK1gSiiv7wVcvc30Y=" providerId="None" clId="Web-{B45F4F70-4A48-41BD-A331-0875B589193D}" dt="2023-04-19T16:01:44.266" v="8" actId="20577"/>
          <ac:spMkLst>
            <pc:docMk/>
            <pc:sldMk cId="1191857895" sldId="275"/>
            <ac:spMk id="3" creationId="{8374235D-69E2-A55D-A47D-15416F2209F7}"/>
          </ac:spMkLst>
        </pc:spChg>
      </pc:sldChg>
      <pc:sldChg chg="addSp delSp modSp">
        <pc:chgData name="Daniel Bedoya" userId="XKg7FBRrXCCto3PO9WPW3nhe82bK1gSiiv7wVcvc30Y=" providerId="None" clId="Web-{B45F4F70-4A48-41BD-A331-0875B589193D}" dt="2023-04-19T18:37:09.007" v="707" actId="1076"/>
        <pc:sldMkLst>
          <pc:docMk/>
          <pc:sldMk cId="3814310558" sldId="276"/>
        </pc:sldMkLst>
        <pc:spChg chg="add del mod">
          <ac:chgData name="Daniel Bedoya" userId="XKg7FBRrXCCto3PO9WPW3nhe82bK1gSiiv7wVcvc30Y=" providerId="None" clId="Web-{B45F4F70-4A48-41BD-A331-0875B589193D}" dt="2023-04-19T18:14:06.251" v="443"/>
          <ac:spMkLst>
            <pc:docMk/>
            <pc:sldMk cId="3814310558" sldId="276"/>
            <ac:spMk id="6" creationId="{8841511F-68EF-C247-F6EC-1D9D38AD2643}"/>
          </ac:spMkLst>
        </pc:spChg>
        <pc:spChg chg="add mod">
          <ac:chgData name="Daniel Bedoya" userId="XKg7FBRrXCCto3PO9WPW3nhe82bK1gSiiv7wVcvc30Y=" providerId="None" clId="Web-{B45F4F70-4A48-41BD-A331-0875B589193D}" dt="2023-04-19T18:33:35.910" v="646"/>
          <ac:spMkLst>
            <pc:docMk/>
            <pc:sldMk cId="3814310558" sldId="276"/>
            <ac:spMk id="8" creationId="{B10DB94E-3502-E1AD-6190-FA985EB3A97F}"/>
          </ac:spMkLst>
        </pc:spChg>
        <pc:spChg chg="mod">
          <ac:chgData name="Daniel Bedoya" userId="XKg7FBRrXCCto3PO9WPW3nhe82bK1gSiiv7wVcvc30Y=" providerId="None" clId="Web-{B45F4F70-4A48-41BD-A331-0875B589193D}" dt="2023-04-19T18:34:19.864" v="659" actId="1076"/>
          <ac:spMkLst>
            <pc:docMk/>
            <pc:sldMk cId="3814310558" sldId="276"/>
            <ac:spMk id="16" creationId="{0514D654-EB10-B040-9B66-179D6FBE17CC}"/>
          </ac:spMkLst>
        </pc:spChg>
        <pc:spChg chg="mod">
          <ac:chgData name="Daniel Bedoya" userId="XKg7FBRrXCCto3PO9WPW3nhe82bK1gSiiv7wVcvc30Y=" providerId="None" clId="Web-{B45F4F70-4A48-41BD-A331-0875B589193D}" dt="2023-04-19T18:34:30.114" v="664" actId="1076"/>
          <ac:spMkLst>
            <pc:docMk/>
            <pc:sldMk cId="3814310558" sldId="276"/>
            <ac:spMk id="17" creationId="{29C998D7-4B1F-BC8A-A8D8-8B53FA1FCF04}"/>
          </ac:spMkLst>
        </pc:spChg>
        <pc:spChg chg="mod topLvl">
          <ac:chgData name="Daniel Bedoya" userId="XKg7FBRrXCCto3PO9WPW3nhe82bK1gSiiv7wVcvc30Y=" providerId="None" clId="Web-{B45F4F70-4A48-41BD-A331-0875B589193D}" dt="2023-04-19T18:36:00.365" v="687" actId="1076"/>
          <ac:spMkLst>
            <pc:docMk/>
            <pc:sldMk cId="3814310558" sldId="276"/>
            <ac:spMk id="25" creationId="{3AF37898-617E-D9BE-A9C9-74FF16AF05F6}"/>
          </ac:spMkLst>
        </pc:spChg>
        <pc:spChg chg="add mod">
          <ac:chgData name="Daniel Bedoya" userId="XKg7FBRrXCCto3PO9WPW3nhe82bK1gSiiv7wVcvc30Y=" providerId="None" clId="Web-{B45F4F70-4A48-41BD-A331-0875B589193D}" dt="2023-04-19T18:37:09.007" v="707" actId="1076"/>
          <ac:spMkLst>
            <pc:docMk/>
            <pc:sldMk cId="3814310558" sldId="276"/>
            <ac:spMk id="48" creationId="{8B11A058-1EC6-A401-EBC6-8418EEB825F1}"/>
          </ac:spMkLst>
        </pc:spChg>
        <pc:spChg chg="add mod">
          <ac:chgData name="Daniel Bedoya" userId="XKg7FBRrXCCto3PO9WPW3nhe82bK1gSiiv7wVcvc30Y=" providerId="None" clId="Web-{B45F4F70-4A48-41BD-A331-0875B589193D}" dt="2023-04-19T18:31:12.361" v="622" actId="1076"/>
          <ac:spMkLst>
            <pc:docMk/>
            <pc:sldMk cId="3814310558" sldId="276"/>
            <ac:spMk id="60" creationId="{84DD868F-3497-7FF1-58EF-2B1EEFC181B3}"/>
          </ac:spMkLst>
        </pc:spChg>
        <pc:grpChg chg="add mod topLvl">
          <ac:chgData name="Daniel Bedoya" userId="XKg7FBRrXCCto3PO9WPW3nhe82bK1gSiiv7wVcvc30Y=" providerId="None" clId="Web-{B45F4F70-4A48-41BD-A331-0875B589193D}" dt="2023-04-19T18:36:06.787" v="689" actId="1076"/>
          <ac:grpSpMkLst>
            <pc:docMk/>
            <pc:sldMk cId="3814310558" sldId="276"/>
            <ac:grpSpMk id="64" creationId="{CEEB979A-DF3B-C711-D2EA-C1A1930D4A04}"/>
          </ac:grpSpMkLst>
        </pc:grpChg>
        <pc:grpChg chg="add del mod">
          <ac:chgData name="Daniel Bedoya" userId="XKg7FBRrXCCto3PO9WPW3nhe82bK1gSiiv7wVcvc30Y=" providerId="None" clId="Web-{B45F4F70-4A48-41BD-A331-0875B589193D}" dt="2023-04-19T18:35:46.896" v="676"/>
          <ac:grpSpMkLst>
            <pc:docMk/>
            <pc:sldMk cId="3814310558" sldId="276"/>
            <ac:grpSpMk id="65" creationId="{D1C0660B-7511-07B8-3DAC-0FB0E4B0642B}"/>
          </ac:grpSpMkLst>
        </pc:grpChg>
        <pc:picChg chg="add mod topLvl modCrop">
          <ac:chgData name="Daniel Bedoya" userId="XKg7FBRrXCCto3PO9WPW3nhe82bK1gSiiv7wVcvc30Y=" providerId="None" clId="Web-{B45F4F70-4A48-41BD-A331-0875B589193D}" dt="2023-04-19T18:36:00.396" v="688" actId="1076"/>
          <ac:picMkLst>
            <pc:docMk/>
            <pc:sldMk cId="3814310558" sldId="276"/>
            <ac:picMk id="3" creationId="{856170B6-6A44-12FA-A600-B004371661F0}"/>
          </ac:picMkLst>
        </pc:picChg>
        <pc:picChg chg="add mod">
          <ac:chgData name="Daniel Bedoya" userId="XKg7FBRrXCCto3PO9WPW3nhe82bK1gSiiv7wVcvc30Y=" providerId="None" clId="Web-{B45F4F70-4A48-41BD-A331-0875B589193D}" dt="2023-04-19T18:32:34.440" v="639" actId="1076"/>
          <ac:picMkLst>
            <pc:docMk/>
            <pc:sldMk cId="3814310558" sldId="276"/>
            <ac:picMk id="7" creationId="{21D433C4-6284-16B8-71A3-9F2BDC94F9CD}"/>
          </ac:picMkLst>
        </pc:picChg>
        <pc:picChg chg="add del mod">
          <ac:chgData name="Daniel Bedoya" userId="XKg7FBRrXCCto3PO9WPW3nhe82bK1gSiiv7wVcvc30Y=" providerId="None" clId="Web-{B45F4F70-4A48-41BD-A331-0875B589193D}" dt="2023-04-19T18:22:30.853" v="524"/>
          <ac:picMkLst>
            <pc:docMk/>
            <pc:sldMk cId="3814310558" sldId="276"/>
            <ac:picMk id="10" creationId="{0F30F82C-6205-8BE2-E127-AF395EF1BDAE}"/>
          </ac:picMkLst>
        </pc:picChg>
        <pc:picChg chg="mod topLvl">
          <ac:chgData name="Daniel Bedoya" userId="XKg7FBRrXCCto3PO9WPW3nhe82bK1gSiiv7wVcvc30Y=" providerId="None" clId="Web-{B45F4F70-4A48-41BD-A331-0875B589193D}" dt="2023-04-19T18:36:00.318" v="683" actId="1076"/>
          <ac:picMkLst>
            <pc:docMk/>
            <pc:sldMk cId="3814310558" sldId="276"/>
            <ac:picMk id="11" creationId="{B7F42B2A-2C7C-3A33-521B-F9092F034849}"/>
          </ac:picMkLst>
        </pc:picChg>
        <pc:picChg chg="mod topLvl">
          <ac:chgData name="Daniel Bedoya" userId="XKg7FBRrXCCto3PO9WPW3nhe82bK1gSiiv7wVcvc30Y=" providerId="None" clId="Web-{B45F4F70-4A48-41BD-A331-0875B589193D}" dt="2023-04-19T18:36:00.350" v="684" actId="1076"/>
          <ac:picMkLst>
            <pc:docMk/>
            <pc:sldMk cId="3814310558" sldId="276"/>
            <ac:picMk id="12" creationId="{A79E6DEF-A7C3-74A7-543F-C5C7B6E75996}"/>
          </ac:picMkLst>
        </pc:picChg>
        <pc:picChg chg="add del mod">
          <ac:chgData name="Daniel Bedoya" userId="XKg7FBRrXCCto3PO9WPW3nhe82bK1gSiiv7wVcvc30Y=" providerId="None" clId="Web-{B45F4F70-4A48-41BD-A331-0875B589193D}" dt="2023-04-19T18:22:30.118" v="523"/>
          <ac:picMkLst>
            <pc:docMk/>
            <pc:sldMk cId="3814310558" sldId="276"/>
            <ac:picMk id="13" creationId="{DAD3EE93-11B5-AFD5-D526-48735B306A0F}"/>
          </ac:picMkLst>
        </pc:picChg>
        <pc:picChg chg="add del mod">
          <ac:chgData name="Daniel Bedoya" userId="XKg7FBRrXCCto3PO9WPW3nhe82bK1gSiiv7wVcvc30Y=" providerId="None" clId="Web-{B45F4F70-4A48-41BD-A331-0875B589193D}" dt="2023-04-19T18:22:29.196" v="522"/>
          <ac:picMkLst>
            <pc:docMk/>
            <pc:sldMk cId="3814310558" sldId="276"/>
            <ac:picMk id="15" creationId="{8F329FFE-12EE-285A-ABB4-B0C1E8EACDD0}"/>
          </ac:picMkLst>
        </pc:picChg>
        <pc:picChg chg="add del mod">
          <ac:chgData name="Daniel Bedoya" userId="XKg7FBRrXCCto3PO9WPW3nhe82bK1gSiiv7wVcvc30Y=" providerId="None" clId="Web-{B45F4F70-4A48-41BD-A331-0875B589193D}" dt="2023-04-19T18:21:44.664" v="505"/>
          <ac:picMkLst>
            <pc:docMk/>
            <pc:sldMk cId="3814310558" sldId="276"/>
            <ac:picMk id="18" creationId="{4ABA0FF8-ABCB-31C7-75E2-33ABCE774DF1}"/>
          </ac:picMkLst>
        </pc:picChg>
        <pc:picChg chg="mod">
          <ac:chgData name="Daniel Bedoya" userId="XKg7FBRrXCCto3PO9WPW3nhe82bK1gSiiv7wVcvc30Y=" providerId="None" clId="Web-{B45F4F70-4A48-41BD-A331-0875B589193D}" dt="2023-04-19T18:34:31.567" v="665" actId="1076"/>
          <ac:picMkLst>
            <pc:docMk/>
            <pc:sldMk cId="3814310558" sldId="276"/>
            <ac:picMk id="19" creationId="{8DDF8151-42D0-E794-1D8A-955C6EF7E567}"/>
          </ac:picMkLst>
        </pc:picChg>
        <pc:picChg chg="mod">
          <ac:chgData name="Daniel Bedoya" userId="XKg7FBRrXCCto3PO9WPW3nhe82bK1gSiiv7wVcvc30Y=" providerId="None" clId="Web-{B45F4F70-4A48-41BD-A331-0875B589193D}" dt="2023-04-19T18:34:33.067" v="666" actId="1076"/>
          <ac:picMkLst>
            <pc:docMk/>
            <pc:sldMk cId="3814310558" sldId="276"/>
            <ac:picMk id="20" creationId="{AFB6514B-B28B-4DC7-6D60-57C63A73518F}"/>
          </ac:picMkLst>
        </pc:picChg>
        <pc:picChg chg="mod">
          <ac:chgData name="Daniel Bedoya" userId="XKg7FBRrXCCto3PO9WPW3nhe82bK1gSiiv7wVcvc30Y=" providerId="None" clId="Web-{B45F4F70-4A48-41BD-A331-0875B589193D}" dt="2023-04-19T18:34:34.442" v="667" actId="1076"/>
          <ac:picMkLst>
            <pc:docMk/>
            <pc:sldMk cId="3814310558" sldId="276"/>
            <ac:picMk id="21" creationId="{8919ECE2-87F4-FA53-7E80-0808DFE5E625}"/>
          </ac:picMkLst>
        </pc:picChg>
        <pc:picChg chg="add del mod">
          <ac:chgData name="Daniel Bedoya" userId="XKg7FBRrXCCto3PO9WPW3nhe82bK1gSiiv7wVcvc30Y=" providerId="None" clId="Web-{B45F4F70-4A48-41BD-A331-0875B589193D}" dt="2023-04-19T18:21:43.321" v="504"/>
          <ac:picMkLst>
            <pc:docMk/>
            <pc:sldMk cId="3814310558" sldId="276"/>
            <ac:picMk id="22" creationId="{A888D94C-7F50-FC36-3009-DB8B909D9AAA}"/>
          </ac:picMkLst>
        </pc:picChg>
        <pc:picChg chg="add mod">
          <ac:chgData name="Daniel Bedoya" userId="XKg7FBRrXCCto3PO9WPW3nhe82bK1gSiiv7wVcvc30Y=" providerId="None" clId="Web-{B45F4F70-4A48-41BD-A331-0875B589193D}" dt="2023-04-19T18:36:35.116" v="697" actId="1076"/>
          <ac:picMkLst>
            <pc:docMk/>
            <pc:sldMk cId="3814310558" sldId="276"/>
            <ac:picMk id="24" creationId="{E983FF13-4401-2292-1ADA-8DCC02079A92}"/>
          </ac:picMkLst>
        </pc:picChg>
        <pc:picChg chg="add del mod">
          <ac:chgData name="Daniel Bedoya" userId="XKg7FBRrXCCto3PO9WPW3nhe82bK1gSiiv7wVcvc30Y=" providerId="None" clId="Web-{B45F4F70-4A48-41BD-A331-0875B589193D}" dt="2023-04-19T18:22:55.509" v="533"/>
          <ac:picMkLst>
            <pc:docMk/>
            <pc:sldMk cId="3814310558" sldId="276"/>
            <ac:picMk id="26" creationId="{25B737F8-CDE0-A5CE-6F7A-9935B01D48EA}"/>
          </ac:picMkLst>
        </pc:picChg>
        <pc:picChg chg="add mod">
          <ac:chgData name="Daniel Bedoya" userId="XKg7FBRrXCCto3PO9WPW3nhe82bK1gSiiv7wVcvc30Y=" providerId="None" clId="Web-{B45F4F70-4A48-41BD-A331-0875B589193D}" dt="2023-04-19T18:36:35.131" v="698" actId="1076"/>
          <ac:picMkLst>
            <pc:docMk/>
            <pc:sldMk cId="3814310558" sldId="276"/>
            <ac:picMk id="27" creationId="{0F6F58FC-12EB-A28B-CAC8-B3CBAFD6CDFC}"/>
          </ac:picMkLst>
        </pc:picChg>
        <pc:picChg chg="add del">
          <ac:chgData name="Daniel Bedoya" userId="XKg7FBRrXCCto3PO9WPW3nhe82bK1gSiiv7wVcvc30Y=" providerId="None" clId="Web-{B45F4F70-4A48-41BD-A331-0875B589193D}" dt="2023-04-19T18:22:54.572" v="532"/>
          <ac:picMkLst>
            <pc:docMk/>
            <pc:sldMk cId="3814310558" sldId="276"/>
            <ac:picMk id="28" creationId="{4B7D2948-62EB-FBF6-61DD-DDB32E42234F}"/>
          </ac:picMkLst>
        </pc:picChg>
        <pc:picChg chg="add del">
          <ac:chgData name="Daniel Bedoya" userId="XKg7FBRrXCCto3PO9WPW3nhe82bK1gSiiv7wVcvc30Y=" providerId="None" clId="Web-{B45F4F70-4A48-41BD-A331-0875B589193D}" dt="2023-04-19T18:22:58.150" v="535"/>
          <ac:picMkLst>
            <pc:docMk/>
            <pc:sldMk cId="3814310558" sldId="276"/>
            <ac:picMk id="29" creationId="{F8E5C3F5-105B-85A4-7782-73B1B56CCDD6}"/>
          </ac:picMkLst>
        </pc:picChg>
        <pc:picChg chg="del mod">
          <ac:chgData name="Daniel Bedoya" userId="XKg7FBRrXCCto3PO9WPW3nhe82bK1gSiiv7wVcvc30Y=" providerId="None" clId="Web-{B45F4F70-4A48-41BD-A331-0875B589193D}" dt="2023-04-19T17:47:35.211" v="429"/>
          <ac:picMkLst>
            <pc:docMk/>
            <pc:sldMk cId="3814310558" sldId="276"/>
            <ac:picMk id="30" creationId="{418A47D0-D493-A40A-FEA1-00B303DD528F}"/>
          </ac:picMkLst>
        </pc:picChg>
        <pc:picChg chg="add del">
          <ac:chgData name="Daniel Bedoya" userId="XKg7FBRrXCCto3PO9WPW3nhe82bK1gSiiv7wVcvc30Y=" providerId="None" clId="Web-{B45F4F70-4A48-41BD-A331-0875B589193D}" dt="2023-04-19T18:22:56.775" v="534"/>
          <ac:picMkLst>
            <pc:docMk/>
            <pc:sldMk cId="3814310558" sldId="276"/>
            <ac:picMk id="31" creationId="{0ACC9347-1367-1B75-C028-34D0B46FE9FB}"/>
          </ac:picMkLst>
        </pc:picChg>
        <pc:picChg chg="add del">
          <ac:chgData name="Daniel Bedoya" userId="XKg7FBRrXCCto3PO9WPW3nhe82bK1gSiiv7wVcvc30Y=" providerId="None" clId="Web-{B45F4F70-4A48-41BD-A331-0875B589193D}" dt="2023-04-19T18:22:59.306" v="536"/>
          <ac:picMkLst>
            <pc:docMk/>
            <pc:sldMk cId="3814310558" sldId="276"/>
            <ac:picMk id="32" creationId="{C33ADBC5-6D2F-A754-7AFF-D2A29A5FC959}"/>
          </ac:picMkLst>
        </pc:picChg>
        <pc:picChg chg="add del">
          <ac:chgData name="Daniel Bedoya" userId="XKg7FBRrXCCto3PO9WPW3nhe82bK1gSiiv7wVcvc30Y=" providerId="None" clId="Web-{B45F4F70-4A48-41BD-A331-0875B589193D}" dt="2023-04-19T18:22:28.321" v="521"/>
          <ac:picMkLst>
            <pc:docMk/>
            <pc:sldMk cId="3814310558" sldId="276"/>
            <ac:picMk id="33" creationId="{E12289DE-9555-B715-6951-CE5260F7170B}"/>
          </ac:picMkLst>
        </pc:picChg>
        <pc:picChg chg="del mod">
          <ac:chgData name="Daniel Bedoya" userId="XKg7FBRrXCCto3PO9WPW3nhe82bK1gSiiv7wVcvc30Y=" providerId="None" clId="Web-{B45F4F70-4A48-41BD-A331-0875B589193D}" dt="2023-04-19T17:47:35.211" v="428"/>
          <ac:picMkLst>
            <pc:docMk/>
            <pc:sldMk cId="3814310558" sldId="276"/>
            <ac:picMk id="34" creationId="{62E5EFD0-4C90-DDD1-9433-54F79610C9B8}"/>
          </ac:picMkLst>
        </pc:picChg>
        <pc:picChg chg="del mod">
          <ac:chgData name="Daniel Bedoya" userId="XKg7FBRrXCCto3PO9WPW3nhe82bK1gSiiv7wVcvc30Y=" providerId="None" clId="Web-{B45F4F70-4A48-41BD-A331-0875B589193D}" dt="2023-04-19T17:47:35.211" v="427"/>
          <ac:picMkLst>
            <pc:docMk/>
            <pc:sldMk cId="3814310558" sldId="276"/>
            <ac:picMk id="35" creationId="{6C0979C6-33B4-9C3F-7BF1-8F96ADA28A02}"/>
          </ac:picMkLst>
        </pc:picChg>
        <pc:picChg chg="del mod">
          <ac:chgData name="Daniel Bedoya" userId="XKg7FBRrXCCto3PO9WPW3nhe82bK1gSiiv7wVcvc30Y=" providerId="None" clId="Web-{B45F4F70-4A48-41BD-A331-0875B589193D}" dt="2023-04-19T17:47:35.211" v="426"/>
          <ac:picMkLst>
            <pc:docMk/>
            <pc:sldMk cId="3814310558" sldId="276"/>
            <ac:picMk id="36" creationId="{CFD5ACD8-18E6-A2AF-2A83-6EB08F7A5D19}"/>
          </ac:picMkLst>
        </pc:picChg>
        <pc:picChg chg="add mod">
          <ac:chgData name="Daniel Bedoya" userId="XKg7FBRrXCCto3PO9WPW3nhe82bK1gSiiv7wVcvc30Y=" providerId="None" clId="Web-{B45F4F70-4A48-41BD-A331-0875B589193D}" dt="2023-04-19T18:36:35.131" v="699" actId="1076"/>
          <ac:picMkLst>
            <pc:docMk/>
            <pc:sldMk cId="3814310558" sldId="276"/>
            <ac:picMk id="37" creationId="{15EA1FE2-A8CF-4EBB-B3FB-90E18AE1B315}"/>
          </ac:picMkLst>
        </pc:picChg>
        <pc:picChg chg="add del mod">
          <ac:chgData name="Daniel Bedoya" userId="XKg7FBRrXCCto3PO9WPW3nhe82bK1gSiiv7wVcvc30Y=" providerId="None" clId="Web-{B45F4F70-4A48-41BD-A331-0875B589193D}" dt="2023-04-19T18:24:15.964" v="562"/>
          <ac:picMkLst>
            <pc:docMk/>
            <pc:sldMk cId="3814310558" sldId="276"/>
            <ac:picMk id="38" creationId="{40CCF6C8-91C8-6F26-602E-3624379D6892}"/>
          </ac:picMkLst>
        </pc:picChg>
        <pc:picChg chg="add del mod">
          <ac:chgData name="Daniel Bedoya" userId="XKg7FBRrXCCto3PO9WPW3nhe82bK1gSiiv7wVcvc30Y=" providerId="None" clId="Web-{B45F4F70-4A48-41BD-A331-0875B589193D}" dt="2023-04-19T18:24:17.214" v="563"/>
          <ac:picMkLst>
            <pc:docMk/>
            <pc:sldMk cId="3814310558" sldId="276"/>
            <ac:picMk id="39" creationId="{861D368C-03F7-EB7B-5E15-433E6A91376D}"/>
          </ac:picMkLst>
        </pc:picChg>
        <pc:picChg chg="add del mod">
          <ac:chgData name="Daniel Bedoya" userId="XKg7FBRrXCCto3PO9WPW3nhe82bK1gSiiv7wVcvc30Y=" providerId="None" clId="Web-{B45F4F70-4A48-41BD-A331-0875B589193D}" dt="2023-04-19T18:24:20.276" v="566"/>
          <ac:picMkLst>
            <pc:docMk/>
            <pc:sldMk cId="3814310558" sldId="276"/>
            <ac:picMk id="40" creationId="{821DEEE0-2FA7-F8E2-27E3-F5C0CF39D06A}"/>
          </ac:picMkLst>
        </pc:picChg>
        <pc:picChg chg="add del mod">
          <ac:chgData name="Daniel Bedoya" userId="XKg7FBRrXCCto3PO9WPW3nhe82bK1gSiiv7wVcvc30Y=" providerId="None" clId="Web-{B45F4F70-4A48-41BD-A331-0875B589193D}" dt="2023-04-19T18:24:18.339" v="564"/>
          <ac:picMkLst>
            <pc:docMk/>
            <pc:sldMk cId="3814310558" sldId="276"/>
            <ac:picMk id="41" creationId="{B364BBED-5503-DB15-ADE8-3D69D3FECDDD}"/>
          </ac:picMkLst>
        </pc:picChg>
        <pc:picChg chg="add del mod">
          <ac:chgData name="Daniel Bedoya" userId="XKg7FBRrXCCto3PO9WPW3nhe82bK1gSiiv7wVcvc30Y=" providerId="None" clId="Web-{B45F4F70-4A48-41BD-A331-0875B589193D}" dt="2023-04-19T18:24:19.307" v="565"/>
          <ac:picMkLst>
            <pc:docMk/>
            <pc:sldMk cId="3814310558" sldId="276"/>
            <ac:picMk id="42" creationId="{F88A482A-A392-941E-D7D6-8383DAE9FC77}"/>
          </ac:picMkLst>
        </pc:picChg>
        <pc:picChg chg="add del mod">
          <ac:chgData name="Daniel Bedoya" userId="XKg7FBRrXCCto3PO9WPW3nhe82bK1gSiiv7wVcvc30Y=" providerId="None" clId="Web-{B45F4F70-4A48-41BD-A331-0875B589193D}" dt="2023-04-19T18:24:23.698" v="570"/>
          <ac:picMkLst>
            <pc:docMk/>
            <pc:sldMk cId="3814310558" sldId="276"/>
            <ac:picMk id="43" creationId="{78DDAF7C-7DD7-0BC4-804A-6F6D5290B25E}"/>
          </ac:picMkLst>
        </pc:picChg>
        <pc:picChg chg="add del mod">
          <ac:chgData name="Daniel Bedoya" userId="XKg7FBRrXCCto3PO9WPW3nhe82bK1gSiiv7wVcvc30Y=" providerId="None" clId="Web-{B45F4F70-4A48-41BD-A331-0875B589193D}" dt="2023-04-19T18:24:24.589" v="571"/>
          <ac:picMkLst>
            <pc:docMk/>
            <pc:sldMk cId="3814310558" sldId="276"/>
            <ac:picMk id="44" creationId="{AA0BE999-D4E5-623A-2D18-A762F70FCC2E}"/>
          </ac:picMkLst>
        </pc:picChg>
        <pc:picChg chg="add del mod">
          <ac:chgData name="Daniel Bedoya" userId="XKg7FBRrXCCto3PO9WPW3nhe82bK1gSiiv7wVcvc30Y=" providerId="None" clId="Web-{B45F4F70-4A48-41BD-A331-0875B589193D}" dt="2023-04-19T18:24:22.964" v="569"/>
          <ac:picMkLst>
            <pc:docMk/>
            <pc:sldMk cId="3814310558" sldId="276"/>
            <ac:picMk id="45" creationId="{1F587EB3-C1EF-6021-5CA4-3225B2D25E97}"/>
          </ac:picMkLst>
        </pc:picChg>
        <pc:picChg chg="add del mod">
          <ac:chgData name="Daniel Bedoya" userId="XKg7FBRrXCCto3PO9WPW3nhe82bK1gSiiv7wVcvc30Y=" providerId="None" clId="Web-{B45F4F70-4A48-41BD-A331-0875B589193D}" dt="2023-04-19T18:24:21.948" v="568"/>
          <ac:picMkLst>
            <pc:docMk/>
            <pc:sldMk cId="3814310558" sldId="276"/>
            <ac:picMk id="46" creationId="{F19CA05B-8702-3EA8-2D3E-D3ED231429FD}"/>
          </ac:picMkLst>
        </pc:picChg>
        <pc:picChg chg="add del mod">
          <ac:chgData name="Daniel Bedoya" userId="XKg7FBRrXCCto3PO9WPW3nhe82bK1gSiiv7wVcvc30Y=" providerId="None" clId="Web-{B45F4F70-4A48-41BD-A331-0875B589193D}" dt="2023-04-19T18:24:21.354" v="567"/>
          <ac:picMkLst>
            <pc:docMk/>
            <pc:sldMk cId="3814310558" sldId="276"/>
            <ac:picMk id="47" creationId="{9B9297E4-F357-9AEB-25DF-E90AEF79D72F}"/>
          </ac:picMkLst>
        </pc:picChg>
        <pc:picChg chg="add mod">
          <ac:chgData name="Daniel Bedoya" userId="XKg7FBRrXCCto3PO9WPW3nhe82bK1gSiiv7wVcvc30Y=" providerId="None" clId="Web-{B45F4F70-4A48-41BD-A331-0875B589193D}" dt="2023-04-19T18:36:35.147" v="700" actId="1076"/>
          <ac:picMkLst>
            <pc:docMk/>
            <pc:sldMk cId="3814310558" sldId="276"/>
            <ac:picMk id="49" creationId="{7883D6FB-9F2E-B505-B951-BE3E12324805}"/>
          </ac:picMkLst>
        </pc:picChg>
        <pc:picChg chg="del mod">
          <ac:chgData name="Daniel Bedoya" userId="XKg7FBRrXCCto3PO9WPW3nhe82bK1gSiiv7wVcvc30Y=" providerId="None" clId="Web-{B45F4F70-4A48-41BD-A331-0875B589193D}" dt="2023-04-19T17:47:35.211" v="425"/>
          <ac:picMkLst>
            <pc:docMk/>
            <pc:sldMk cId="3814310558" sldId="276"/>
            <ac:picMk id="50" creationId="{A8A4B6A9-47A5-D85F-DAE5-81A88C39A6F1}"/>
          </ac:picMkLst>
        </pc:picChg>
        <pc:picChg chg="del mod">
          <ac:chgData name="Daniel Bedoya" userId="XKg7FBRrXCCto3PO9WPW3nhe82bK1gSiiv7wVcvc30Y=" providerId="None" clId="Web-{B45F4F70-4A48-41BD-A331-0875B589193D}" dt="2023-04-19T17:47:35.211" v="424"/>
          <ac:picMkLst>
            <pc:docMk/>
            <pc:sldMk cId="3814310558" sldId="276"/>
            <ac:picMk id="51" creationId="{28F3AA81-5733-EF36-6D7F-D6B0D9C8F752}"/>
          </ac:picMkLst>
        </pc:picChg>
        <pc:picChg chg="del mod">
          <ac:chgData name="Daniel Bedoya" userId="XKg7FBRrXCCto3PO9WPW3nhe82bK1gSiiv7wVcvc30Y=" providerId="None" clId="Web-{B45F4F70-4A48-41BD-A331-0875B589193D}" dt="2023-04-19T17:47:35.211" v="423"/>
          <ac:picMkLst>
            <pc:docMk/>
            <pc:sldMk cId="3814310558" sldId="276"/>
            <ac:picMk id="52" creationId="{49B4C97B-2C9A-C7F7-4AEA-51815919C40B}"/>
          </ac:picMkLst>
        </pc:picChg>
        <pc:picChg chg="del mod">
          <ac:chgData name="Daniel Bedoya" userId="XKg7FBRrXCCto3PO9WPW3nhe82bK1gSiiv7wVcvc30Y=" providerId="None" clId="Web-{B45F4F70-4A48-41BD-A331-0875B589193D}" dt="2023-04-19T17:47:35.211" v="422"/>
          <ac:picMkLst>
            <pc:docMk/>
            <pc:sldMk cId="3814310558" sldId="276"/>
            <ac:picMk id="53" creationId="{18777D12-7E1F-7F3E-60D2-3B48BF026830}"/>
          </ac:picMkLst>
        </pc:picChg>
        <pc:picChg chg="del mod">
          <ac:chgData name="Daniel Bedoya" userId="XKg7FBRrXCCto3PO9WPW3nhe82bK1gSiiv7wVcvc30Y=" providerId="None" clId="Web-{B45F4F70-4A48-41BD-A331-0875B589193D}" dt="2023-04-19T17:47:35.211" v="421"/>
          <ac:picMkLst>
            <pc:docMk/>
            <pc:sldMk cId="3814310558" sldId="276"/>
            <ac:picMk id="54" creationId="{F34425F0-4601-618A-F643-2B7AB270E74C}"/>
          </ac:picMkLst>
        </pc:picChg>
        <pc:picChg chg="del mod">
          <ac:chgData name="Daniel Bedoya" userId="XKg7FBRrXCCto3PO9WPW3nhe82bK1gSiiv7wVcvc30Y=" providerId="None" clId="Web-{B45F4F70-4A48-41BD-A331-0875B589193D}" dt="2023-04-19T17:47:35.211" v="420"/>
          <ac:picMkLst>
            <pc:docMk/>
            <pc:sldMk cId="3814310558" sldId="276"/>
            <ac:picMk id="55" creationId="{1F01C99B-6DDB-C85F-3F1F-56593D873352}"/>
          </ac:picMkLst>
        </pc:picChg>
        <pc:picChg chg="add mod">
          <ac:chgData name="Daniel Bedoya" userId="XKg7FBRrXCCto3PO9WPW3nhe82bK1gSiiv7wVcvc30Y=" providerId="None" clId="Web-{B45F4F70-4A48-41BD-A331-0875B589193D}" dt="2023-04-19T18:36:35.163" v="701" actId="1076"/>
          <ac:picMkLst>
            <pc:docMk/>
            <pc:sldMk cId="3814310558" sldId="276"/>
            <ac:picMk id="56" creationId="{F49E1B7D-0ED9-CC01-3E4B-49E01D165285}"/>
          </ac:picMkLst>
        </pc:picChg>
        <pc:picChg chg="del mod">
          <ac:chgData name="Daniel Bedoya" userId="XKg7FBRrXCCto3PO9WPW3nhe82bK1gSiiv7wVcvc30Y=" providerId="None" clId="Web-{B45F4F70-4A48-41BD-A331-0875B589193D}" dt="2023-04-19T17:47:35.211" v="419"/>
          <ac:picMkLst>
            <pc:docMk/>
            <pc:sldMk cId="3814310558" sldId="276"/>
            <ac:picMk id="57" creationId="{A81C828C-F9B6-CB75-8FC5-F7625012F876}"/>
          </ac:picMkLst>
        </pc:picChg>
        <pc:picChg chg="del mod">
          <ac:chgData name="Daniel Bedoya" userId="XKg7FBRrXCCto3PO9WPW3nhe82bK1gSiiv7wVcvc30Y=" providerId="None" clId="Web-{B45F4F70-4A48-41BD-A331-0875B589193D}" dt="2023-04-19T17:47:35.211" v="418"/>
          <ac:picMkLst>
            <pc:docMk/>
            <pc:sldMk cId="3814310558" sldId="276"/>
            <ac:picMk id="58" creationId="{63D4C01F-9B4D-4459-B1DA-18B02389494F}"/>
          </ac:picMkLst>
        </pc:picChg>
        <pc:picChg chg="add mod">
          <ac:chgData name="Daniel Bedoya" userId="XKg7FBRrXCCto3PO9WPW3nhe82bK1gSiiv7wVcvc30Y=" providerId="None" clId="Web-{B45F4F70-4A48-41BD-A331-0875B589193D}" dt="2023-04-19T18:36:35.178" v="702" actId="1076"/>
          <ac:picMkLst>
            <pc:docMk/>
            <pc:sldMk cId="3814310558" sldId="276"/>
            <ac:picMk id="59" creationId="{BA825FA0-6530-D597-1860-8908D30AD1C0}"/>
          </ac:picMkLst>
        </pc:picChg>
        <pc:cxnChg chg="add mod">
          <ac:chgData name="Daniel Bedoya" userId="XKg7FBRrXCCto3PO9WPW3nhe82bK1gSiiv7wVcvc30Y=" providerId="None" clId="Web-{B45F4F70-4A48-41BD-A331-0875B589193D}" dt="2023-04-19T18:36:22.225" v="696" actId="14100"/>
          <ac:cxnSpMkLst>
            <pc:docMk/>
            <pc:sldMk cId="3814310558" sldId="276"/>
            <ac:cxnSpMk id="5" creationId="{7BF8A391-6CA2-84EB-5940-8FE9ABB52C62}"/>
          </ac:cxnSpMkLst>
        </pc:cxnChg>
        <pc:cxnChg chg="add mod">
          <ac:chgData name="Daniel Bedoya" userId="XKg7FBRrXCCto3PO9WPW3nhe82bK1gSiiv7wVcvc30Y=" providerId="None" clId="Web-{B45F4F70-4A48-41BD-A331-0875B589193D}" dt="2023-04-19T18:36:12.272" v="692" actId="1076"/>
          <ac:cxnSpMkLst>
            <pc:docMk/>
            <pc:sldMk cId="3814310558" sldId="276"/>
            <ac:cxnSpMk id="9" creationId="{39930454-1FE4-53BD-54E0-CE650B8ECFDC}"/>
          </ac:cxnSpMkLst>
        </pc:cxnChg>
        <pc:cxnChg chg="mod topLvl">
          <ac:chgData name="Daniel Bedoya" userId="XKg7FBRrXCCto3PO9WPW3nhe82bK1gSiiv7wVcvc30Y=" providerId="None" clId="Web-{B45F4F70-4A48-41BD-A331-0875B589193D}" dt="2023-04-19T18:36:00.350" v="685" actId="1076"/>
          <ac:cxnSpMkLst>
            <pc:docMk/>
            <pc:sldMk cId="3814310558" sldId="276"/>
            <ac:cxnSpMk id="14" creationId="{080FE6BB-F7CA-DDBD-AB4F-6F5A8F414A23}"/>
          </ac:cxnSpMkLst>
        </pc:cxnChg>
        <pc:cxnChg chg="mod topLvl">
          <ac:chgData name="Daniel Bedoya" userId="XKg7FBRrXCCto3PO9WPW3nhe82bK1gSiiv7wVcvc30Y=" providerId="None" clId="Web-{B45F4F70-4A48-41BD-A331-0875B589193D}" dt="2023-04-19T18:36:00.350" v="686" actId="1076"/>
          <ac:cxnSpMkLst>
            <pc:docMk/>
            <pc:sldMk cId="3814310558" sldId="276"/>
            <ac:cxnSpMk id="23" creationId="{F599F170-30E4-0531-E315-44DF3E15ADFC}"/>
          </ac:cxnSpMkLst>
        </pc:cxnChg>
        <pc:cxnChg chg="add mod">
          <ac:chgData name="Daniel Bedoya" userId="XKg7FBRrXCCto3PO9WPW3nhe82bK1gSiiv7wVcvc30Y=" providerId="None" clId="Web-{B45F4F70-4A48-41BD-A331-0875B589193D}" dt="2023-04-19T18:36:35.178" v="703" actId="1076"/>
          <ac:cxnSpMkLst>
            <pc:docMk/>
            <pc:sldMk cId="3814310558" sldId="276"/>
            <ac:cxnSpMk id="61" creationId="{9013DF51-A249-78B3-82B0-DBC966B20E59}"/>
          </ac:cxnSpMkLst>
        </pc:cxnChg>
        <pc:cxnChg chg="add mod">
          <ac:chgData name="Daniel Bedoya" userId="XKg7FBRrXCCto3PO9WPW3nhe82bK1gSiiv7wVcvc30Y=" providerId="None" clId="Web-{B45F4F70-4A48-41BD-A331-0875B589193D}" dt="2023-04-19T18:36:35.194" v="704" actId="1076"/>
          <ac:cxnSpMkLst>
            <pc:docMk/>
            <pc:sldMk cId="3814310558" sldId="276"/>
            <ac:cxnSpMk id="62" creationId="{88D356C6-26B4-F5AA-E5E0-AA37F220F302}"/>
          </ac:cxnSpMkLst>
        </pc:cxnChg>
        <pc:cxnChg chg="add mod">
          <ac:chgData name="Daniel Bedoya" userId="XKg7FBRrXCCto3PO9WPW3nhe82bK1gSiiv7wVcvc30Y=" providerId="None" clId="Web-{B45F4F70-4A48-41BD-A331-0875B589193D}" dt="2023-04-19T18:36:35.210" v="705" actId="1076"/>
          <ac:cxnSpMkLst>
            <pc:docMk/>
            <pc:sldMk cId="3814310558" sldId="276"/>
            <ac:cxnSpMk id="63" creationId="{427B94EC-ED36-480A-43BE-9E02EE4103D7}"/>
          </ac:cxnSpMkLst>
        </pc:cxnChg>
      </pc:sldChg>
      <pc:sldChg chg="addSp delSp modSp">
        <pc:chgData name="Daniel Bedoya" userId="XKg7FBRrXCCto3PO9WPW3nhe82bK1gSiiv7wVcvc30Y=" providerId="None" clId="Web-{B45F4F70-4A48-41BD-A331-0875B589193D}" dt="2023-04-19T17:13:22.457" v="358" actId="14100"/>
        <pc:sldMkLst>
          <pc:docMk/>
          <pc:sldMk cId="1025703756" sldId="279"/>
        </pc:sldMkLst>
        <pc:spChg chg="mod">
          <ac:chgData name="Daniel Bedoya" userId="XKg7FBRrXCCto3PO9WPW3nhe82bK1gSiiv7wVcvc30Y=" providerId="None" clId="Web-{B45F4F70-4A48-41BD-A331-0875B589193D}" dt="2023-04-19T17:10:36.017" v="333" actId="1076"/>
          <ac:spMkLst>
            <pc:docMk/>
            <pc:sldMk cId="1025703756" sldId="279"/>
            <ac:spMk id="5" creationId="{146103C7-516A-191B-C032-DF580C416D93}"/>
          </ac:spMkLst>
        </pc:spChg>
        <pc:spChg chg="add del mod">
          <ac:chgData name="Daniel Bedoya" userId="XKg7FBRrXCCto3PO9WPW3nhe82bK1gSiiv7wVcvc30Y=" providerId="None" clId="Web-{B45F4F70-4A48-41BD-A331-0875B589193D}" dt="2023-04-19T16:31:06.994" v="18"/>
          <ac:spMkLst>
            <pc:docMk/>
            <pc:sldMk cId="1025703756" sldId="279"/>
            <ac:spMk id="6" creationId="{14A56EEF-886A-A75D-CBA4-B3E6AD5628D8}"/>
          </ac:spMkLst>
        </pc:spChg>
        <pc:spChg chg="add del mod">
          <ac:chgData name="Daniel Bedoya" userId="XKg7FBRrXCCto3PO9WPW3nhe82bK1gSiiv7wVcvc30Y=" providerId="None" clId="Web-{B45F4F70-4A48-41BD-A331-0875B589193D}" dt="2023-04-19T16:42:06.130" v="28"/>
          <ac:spMkLst>
            <pc:docMk/>
            <pc:sldMk cId="1025703756" sldId="279"/>
            <ac:spMk id="9" creationId="{C7AD5306-9780-96B1-7C85-376D8D69B6BF}"/>
          </ac:spMkLst>
        </pc:spChg>
        <pc:spChg chg="add mod">
          <ac:chgData name="Daniel Bedoya" userId="XKg7FBRrXCCto3PO9WPW3nhe82bK1gSiiv7wVcvc30Y=" providerId="None" clId="Web-{B45F4F70-4A48-41BD-A331-0875B589193D}" dt="2023-04-19T17:12:16.972" v="345" actId="1076"/>
          <ac:spMkLst>
            <pc:docMk/>
            <pc:sldMk cId="1025703756" sldId="279"/>
            <ac:spMk id="24" creationId="{3B78D15D-E8FB-480F-DA16-765F6DF24179}"/>
          </ac:spMkLst>
        </pc:spChg>
        <pc:spChg chg="add mod">
          <ac:chgData name="Daniel Bedoya" userId="XKg7FBRrXCCto3PO9WPW3nhe82bK1gSiiv7wVcvc30Y=" providerId="None" clId="Web-{B45F4F70-4A48-41BD-A331-0875B589193D}" dt="2023-04-19T17:13:22.457" v="358" actId="14100"/>
          <ac:spMkLst>
            <pc:docMk/>
            <pc:sldMk cId="1025703756" sldId="279"/>
            <ac:spMk id="26" creationId="{922A2744-24BD-8968-D619-3E4F76DAC062}"/>
          </ac:spMkLst>
        </pc:spChg>
        <pc:graphicFrameChg chg="add del mod">
          <ac:chgData name="Daniel Bedoya" userId="XKg7FBRrXCCto3PO9WPW3nhe82bK1gSiiv7wVcvc30Y=" providerId="None" clId="Web-{B45F4F70-4A48-41BD-A331-0875B589193D}" dt="2023-04-19T16:00:35.375" v="2"/>
          <ac:graphicFrameMkLst>
            <pc:docMk/>
            <pc:sldMk cId="1025703756" sldId="279"/>
            <ac:graphicFrameMk id="4" creationId="{42BE3F3E-4BEE-588D-DA68-8712F2879832}"/>
          </ac:graphicFrameMkLst>
        </pc:graphicFrameChg>
        <pc:graphicFrameChg chg="add del mod modGraphic">
          <ac:chgData name="Daniel Bedoya" userId="XKg7FBRrXCCto3PO9WPW3nhe82bK1gSiiv7wVcvc30Y=" providerId="None" clId="Web-{B45F4F70-4A48-41BD-A331-0875B589193D}" dt="2023-04-19T16:42:01.661" v="24"/>
          <ac:graphicFrameMkLst>
            <pc:docMk/>
            <pc:sldMk cId="1025703756" sldId="279"/>
            <ac:graphicFrameMk id="4" creationId="{980938B5-20B0-371E-6F84-25F2CFCD28DB}"/>
          </ac:graphicFrameMkLst>
        </pc:graphicFrameChg>
        <pc:graphicFrameChg chg="del">
          <ac:chgData name="Daniel Bedoya" userId="XKg7FBRrXCCto3PO9WPW3nhe82bK1gSiiv7wVcvc30Y=" providerId="None" clId="Web-{B45F4F70-4A48-41BD-A331-0875B589193D}" dt="2023-04-19T16:00:28.656" v="0"/>
          <ac:graphicFrameMkLst>
            <pc:docMk/>
            <pc:sldMk cId="1025703756" sldId="279"/>
            <ac:graphicFrameMk id="7" creationId="{9053E94B-5AC9-1709-3300-B295419995DC}"/>
          </ac:graphicFrameMkLst>
        </pc:graphicFrameChg>
        <pc:graphicFrameChg chg="add del mod modGraphic">
          <ac:chgData name="Daniel Bedoya" userId="XKg7FBRrXCCto3PO9WPW3nhe82bK1gSiiv7wVcvc30Y=" providerId="None" clId="Web-{B45F4F70-4A48-41BD-A331-0875B589193D}" dt="2023-04-19T16:44:01.460" v="40"/>
          <ac:graphicFrameMkLst>
            <pc:docMk/>
            <pc:sldMk cId="1025703756" sldId="279"/>
            <ac:graphicFrameMk id="8" creationId="{4761A571-724B-CC61-D701-176CCC4BFF12}"/>
          </ac:graphicFrameMkLst>
        </pc:graphicFrameChg>
        <pc:graphicFrameChg chg="add mod modGraphic">
          <ac:chgData name="Daniel Bedoya" userId="XKg7FBRrXCCto3PO9WPW3nhe82bK1gSiiv7wVcvc30Y=" providerId="None" clId="Web-{B45F4F70-4A48-41BD-A331-0875B589193D}" dt="2023-04-19T17:10:06.392" v="330"/>
          <ac:graphicFrameMkLst>
            <pc:docMk/>
            <pc:sldMk cId="1025703756" sldId="279"/>
            <ac:graphicFrameMk id="11" creationId="{E1BFF59D-8CC3-C6FA-37F2-1529B1927A78}"/>
          </ac:graphicFrameMkLst>
        </pc:graphicFrameChg>
        <pc:graphicFrameChg chg="add del mod modGraphic">
          <ac:chgData name="Daniel Bedoya" userId="XKg7FBRrXCCto3PO9WPW3nhe82bK1gSiiv7wVcvc30Y=" providerId="None" clId="Web-{B45F4F70-4A48-41BD-A331-0875B589193D}" dt="2023-04-19T16:43:32.444" v="37"/>
          <ac:graphicFrameMkLst>
            <pc:docMk/>
            <pc:sldMk cId="1025703756" sldId="279"/>
            <ac:graphicFrameMk id="13" creationId="{29B58E19-F26A-8FDE-AD9F-49D61C1862CD}"/>
          </ac:graphicFrameMkLst>
        </pc:graphicFrameChg>
        <pc:graphicFrameChg chg="add mod modGraphic">
          <ac:chgData name="Daniel Bedoya" userId="XKg7FBRrXCCto3PO9WPW3nhe82bK1gSiiv7wVcvc30Y=" providerId="None" clId="Web-{B45F4F70-4A48-41BD-A331-0875B589193D}" dt="2023-04-19T16:58:31.037" v="192" actId="1076"/>
          <ac:graphicFrameMkLst>
            <pc:docMk/>
            <pc:sldMk cId="1025703756" sldId="279"/>
            <ac:graphicFrameMk id="15" creationId="{C2547627-33DB-D3B0-6E76-3F3FE867B3BA}"/>
          </ac:graphicFrameMkLst>
        </pc:graphicFrameChg>
        <pc:graphicFrameChg chg="add mod modGraphic">
          <ac:chgData name="Daniel Bedoya" userId="XKg7FBRrXCCto3PO9WPW3nhe82bK1gSiiv7wVcvc30Y=" providerId="None" clId="Web-{B45F4F70-4A48-41BD-A331-0875B589193D}" dt="2023-04-19T17:10:11.954" v="332"/>
          <ac:graphicFrameMkLst>
            <pc:docMk/>
            <pc:sldMk cId="1025703756" sldId="279"/>
            <ac:graphicFrameMk id="17" creationId="{AB753F92-4A97-5E36-435C-50EDA706F37E}"/>
          </ac:graphicFrameMkLst>
        </pc:graphicFrameChg>
        <pc:graphicFrameChg chg="add del mod modGraphic">
          <ac:chgData name="Daniel Bedoya" userId="XKg7FBRrXCCto3PO9WPW3nhe82bK1gSiiv7wVcvc30Y=" providerId="None" clId="Web-{B45F4F70-4A48-41BD-A331-0875B589193D}" dt="2023-04-19T16:59:03.506" v="195"/>
          <ac:graphicFrameMkLst>
            <pc:docMk/>
            <pc:sldMk cId="1025703756" sldId="279"/>
            <ac:graphicFrameMk id="19" creationId="{C749EE97-5902-720A-9B3A-F8626006593F}"/>
          </ac:graphicFrameMkLst>
        </pc:graphicFrameChg>
        <pc:graphicFrameChg chg="add del mod">
          <ac:chgData name="Daniel Bedoya" userId="XKg7FBRrXCCto3PO9WPW3nhe82bK1gSiiv7wVcvc30Y=" providerId="None" clId="Web-{B45F4F70-4A48-41BD-A331-0875B589193D}" dt="2023-04-19T16:59:09.209" v="197"/>
          <ac:graphicFrameMkLst>
            <pc:docMk/>
            <pc:sldMk cId="1025703756" sldId="279"/>
            <ac:graphicFrameMk id="21" creationId="{FEB1B1A3-C3F5-DCC5-F788-36CF49F9094E}"/>
          </ac:graphicFrameMkLst>
        </pc:graphicFrameChg>
        <pc:graphicFrameChg chg="add mod modGraphic">
          <ac:chgData name="Daniel Bedoya" userId="XKg7FBRrXCCto3PO9WPW3nhe82bK1gSiiv7wVcvc30Y=" providerId="None" clId="Web-{B45F4F70-4A48-41BD-A331-0875B589193D}" dt="2023-04-19T17:02:09.181" v="226" actId="1076"/>
          <ac:graphicFrameMkLst>
            <pc:docMk/>
            <pc:sldMk cId="1025703756" sldId="279"/>
            <ac:graphicFrameMk id="22" creationId="{16195B09-79C4-1F63-A218-B60F96C03A9E}"/>
          </ac:graphicFrameMkLst>
        </pc:graphicFrameChg>
      </pc:sldChg>
    </pc:docChg>
  </pc:docChgLst>
  <pc:docChgLst>
    <pc:chgData name="Vicky Huang" userId="cKlcUzMyTqZyNmiGF5KMDvI8nq4E2BbgzGI13yciCJU=" providerId="None" clId="Web-{60B3F8B3-1AD2-45E2-BA1A-60F1A9DE2388}"/>
    <pc:docChg chg="modSld">
      <pc:chgData name="Vicky Huang" userId="cKlcUzMyTqZyNmiGF5KMDvI8nq4E2BbgzGI13yciCJU=" providerId="None" clId="Web-{60B3F8B3-1AD2-45E2-BA1A-60F1A9DE2388}" dt="2023-04-26T15:54:02.061" v="468" actId="1076"/>
      <pc:docMkLst>
        <pc:docMk/>
      </pc:docMkLst>
      <pc:sldChg chg="addSp delSp modSp">
        <pc:chgData name="Vicky Huang" userId="cKlcUzMyTqZyNmiGF5KMDvI8nq4E2BbgzGI13yciCJU=" providerId="None" clId="Web-{60B3F8B3-1AD2-45E2-BA1A-60F1A9DE2388}" dt="2023-04-26T15:54:02.061" v="468" actId="1076"/>
        <pc:sldMkLst>
          <pc:docMk/>
          <pc:sldMk cId="3844604020" sldId="278"/>
        </pc:sldMkLst>
        <pc:spChg chg="mod ord">
          <ac:chgData name="Vicky Huang" userId="cKlcUzMyTqZyNmiGF5KMDvI8nq4E2BbgzGI13yciCJU=" providerId="None" clId="Web-{60B3F8B3-1AD2-45E2-BA1A-60F1A9DE2388}" dt="2023-04-26T15:54:02.061" v="468" actId="1076"/>
          <ac:spMkLst>
            <pc:docMk/>
            <pc:sldMk cId="3844604020" sldId="278"/>
            <ac:spMk id="10" creationId="{E42B43AF-DCD2-1A10-6843-C1E659178D82}"/>
          </ac:spMkLst>
        </pc:spChg>
        <pc:spChg chg="mod">
          <ac:chgData name="Vicky Huang" userId="cKlcUzMyTqZyNmiGF5KMDvI8nq4E2BbgzGI13yciCJU=" providerId="None" clId="Web-{60B3F8B3-1AD2-45E2-BA1A-60F1A9DE2388}" dt="2023-04-26T15:29:28.729" v="278" actId="1076"/>
          <ac:spMkLst>
            <pc:docMk/>
            <pc:sldMk cId="3844604020" sldId="278"/>
            <ac:spMk id="11" creationId="{B62E37DE-8F2D-85BA-1E13-2F9E9B997AB9}"/>
          </ac:spMkLst>
        </pc:spChg>
        <pc:spChg chg="add mod">
          <ac:chgData name="Vicky Huang" userId="cKlcUzMyTqZyNmiGF5KMDvI8nq4E2BbgzGI13yciCJU=" providerId="None" clId="Web-{60B3F8B3-1AD2-45E2-BA1A-60F1A9DE2388}" dt="2023-04-26T15:53:07.076" v="463" actId="1076"/>
          <ac:spMkLst>
            <pc:docMk/>
            <pc:sldMk cId="3844604020" sldId="278"/>
            <ac:spMk id="20" creationId="{60AF286A-BFA8-8122-6E21-33474929107A}"/>
          </ac:spMkLst>
        </pc:spChg>
        <pc:graphicFrameChg chg="add del mod modGraphic">
          <ac:chgData name="Vicky Huang" userId="cKlcUzMyTqZyNmiGF5KMDvI8nq4E2BbgzGI13yciCJU=" providerId="None" clId="Web-{60B3F8B3-1AD2-45E2-BA1A-60F1A9DE2388}" dt="2023-04-26T15:19:13.643" v="8"/>
          <ac:graphicFrameMkLst>
            <pc:docMk/>
            <pc:sldMk cId="3844604020" sldId="278"/>
            <ac:graphicFrameMk id="6" creationId="{E4E2ACD5-79B2-6ED0-DC41-E17BCBDD9546}"/>
          </ac:graphicFrameMkLst>
        </pc:graphicFrameChg>
        <pc:graphicFrameChg chg="del">
          <ac:chgData name="Vicky Huang" userId="cKlcUzMyTqZyNmiGF5KMDvI8nq4E2BbgzGI13yciCJU=" providerId="None" clId="Web-{60B3F8B3-1AD2-45E2-BA1A-60F1A9DE2388}" dt="2023-04-26T15:14:52.202" v="0"/>
          <ac:graphicFrameMkLst>
            <pc:docMk/>
            <pc:sldMk cId="3844604020" sldId="278"/>
            <ac:graphicFrameMk id="7" creationId="{C4283273-F419-B1E4-56DA-42359E9AA311}"/>
          </ac:graphicFrameMkLst>
        </pc:graphicFrameChg>
        <pc:graphicFrameChg chg="mod modGraphic">
          <ac:chgData name="Vicky Huang" userId="cKlcUzMyTqZyNmiGF5KMDvI8nq4E2BbgzGI13yciCJU=" providerId="None" clId="Web-{60B3F8B3-1AD2-45E2-BA1A-60F1A9DE2388}" dt="2023-04-26T15:53:28.404" v="465" actId="1076"/>
          <ac:graphicFrameMkLst>
            <pc:docMk/>
            <pc:sldMk cId="3844604020" sldId="278"/>
            <ac:graphicFrameMk id="8" creationId="{08AB1D16-B842-E985-57E6-668DD9FB4BCB}"/>
          </ac:graphicFrameMkLst>
        </pc:graphicFrameChg>
        <pc:graphicFrameChg chg="add del mod modGraphic">
          <ac:chgData name="Vicky Huang" userId="cKlcUzMyTqZyNmiGF5KMDvI8nq4E2BbgzGI13yciCJU=" providerId="None" clId="Web-{60B3F8B3-1AD2-45E2-BA1A-60F1A9DE2388}" dt="2023-04-26T15:28:20.025" v="276"/>
          <ac:graphicFrameMkLst>
            <pc:docMk/>
            <pc:sldMk cId="3844604020" sldId="278"/>
            <ac:graphicFrameMk id="9" creationId="{BE9EB94F-58C1-858B-B2F2-C6BDB9CD6645}"/>
          </ac:graphicFrameMkLst>
        </pc:graphicFrameChg>
        <pc:graphicFrameChg chg="add del mod modGraphic">
          <ac:chgData name="Vicky Huang" userId="cKlcUzMyTqZyNmiGF5KMDvI8nq4E2BbgzGI13yciCJU=" providerId="None" clId="Web-{60B3F8B3-1AD2-45E2-BA1A-60F1A9DE2388}" dt="2023-04-26T15:26:13.070" v="171"/>
          <ac:graphicFrameMkLst>
            <pc:docMk/>
            <pc:sldMk cId="3844604020" sldId="278"/>
            <ac:graphicFrameMk id="13" creationId="{60C5912B-1D7B-04CB-4F32-0257B5441E5F}"/>
          </ac:graphicFrameMkLst>
        </pc:graphicFrameChg>
        <pc:graphicFrameChg chg="add mod ord modGraphic">
          <ac:chgData name="Vicky Huang" userId="cKlcUzMyTqZyNmiGF5KMDvI8nq4E2BbgzGI13yciCJU=" providerId="None" clId="Web-{60B3F8B3-1AD2-45E2-BA1A-60F1A9DE2388}" dt="2023-04-26T15:53:42.201" v="466" actId="1076"/>
          <ac:graphicFrameMkLst>
            <pc:docMk/>
            <pc:sldMk cId="3844604020" sldId="278"/>
            <ac:graphicFrameMk id="15" creationId="{ED7114CD-DC76-E93A-9D28-F75BE779910C}"/>
          </ac:graphicFrameMkLst>
        </pc:graphicFrameChg>
        <pc:graphicFrameChg chg="add del mod modGraphic">
          <ac:chgData name="Vicky Huang" userId="cKlcUzMyTqZyNmiGF5KMDvI8nq4E2BbgzGI13yciCJU=" providerId="None" clId="Web-{60B3F8B3-1AD2-45E2-BA1A-60F1A9DE2388}" dt="2023-04-26T15:38:46.408" v="378"/>
          <ac:graphicFrameMkLst>
            <pc:docMk/>
            <pc:sldMk cId="3844604020" sldId="278"/>
            <ac:graphicFrameMk id="17" creationId="{2B5686C4-E547-BEBA-AE8D-114B73147C82}"/>
          </ac:graphicFrameMkLst>
        </pc:graphicFrameChg>
        <pc:graphicFrameChg chg="add mod modGraphic">
          <ac:chgData name="Vicky Huang" userId="cKlcUzMyTqZyNmiGF5KMDvI8nq4E2BbgzGI13yciCJU=" providerId="None" clId="Web-{60B3F8B3-1AD2-45E2-BA1A-60F1A9DE2388}" dt="2023-04-26T15:51:25.418" v="460" actId="1076"/>
          <ac:graphicFrameMkLst>
            <pc:docMk/>
            <pc:sldMk cId="3844604020" sldId="278"/>
            <ac:graphicFrameMk id="19" creationId="{3229A14F-97F8-1B89-60D7-2871AF46E339}"/>
          </ac:graphicFrameMkLst>
        </pc:graphicFrameChg>
        <pc:graphicFrameChg chg="add mod modGraphic">
          <ac:chgData name="Vicky Huang" userId="cKlcUzMyTqZyNmiGF5KMDvI8nq4E2BbgzGI13yciCJU=" providerId="None" clId="Web-{60B3F8B3-1AD2-45E2-BA1A-60F1A9DE2388}" dt="2023-04-26T15:53:54.139" v="467" actId="1076"/>
          <ac:graphicFrameMkLst>
            <pc:docMk/>
            <pc:sldMk cId="3844604020" sldId="278"/>
            <ac:graphicFrameMk id="21" creationId="{3A655C6B-1EBC-3E5F-5CAC-BA1B2377A6AB}"/>
          </ac:graphicFrameMkLst>
        </pc:graphicFrameChg>
      </pc:sldChg>
    </pc:docChg>
  </pc:docChgLst>
  <pc:docChgLst>
    <pc:chgData name="Vicky Huang" userId="cKlcUzMyTqZyNmiGF5KMDvI8nq4E2BbgzGI13yciCJU=" providerId="None" clId="Web-{06329E9F-6398-4150-B51A-68ED3353EC50}"/>
    <pc:docChg chg="addSld modSld sldOrd">
      <pc:chgData name="Vicky Huang" userId="cKlcUzMyTqZyNmiGF5KMDvI8nq4E2BbgzGI13yciCJU=" providerId="None" clId="Web-{06329E9F-6398-4150-B51A-68ED3353EC50}" dt="2023-04-03T15:09:44.901" v="162" actId="20577"/>
      <pc:docMkLst>
        <pc:docMk/>
      </pc:docMkLst>
      <pc:sldChg chg="modSp">
        <pc:chgData name="Vicky Huang" userId="cKlcUzMyTqZyNmiGF5KMDvI8nq4E2BbgzGI13yciCJU=" providerId="None" clId="Web-{06329E9F-6398-4150-B51A-68ED3353EC50}" dt="2023-04-03T15:05:04.770" v="121" actId="20577"/>
        <pc:sldMkLst>
          <pc:docMk/>
          <pc:sldMk cId="2464496307" sldId="260"/>
        </pc:sldMkLst>
        <pc:spChg chg="mod">
          <ac:chgData name="Vicky Huang" userId="cKlcUzMyTqZyNmiGF5KMDvI8nq4E2BbgzGI13yciCJU=" providerId="None" clId="Web-{06329E9F-6398-4150-B51A-68ED3353EC50}" dt="2023-04-03T14:48:07.530" v="51" actId="1076"/>
          <ac:spMkLst>
            <pc:docMk/>
            <pc:sldMk cId="2464496307" sldId="260"/>
            <ac:spMk id="9" creationId="{A73E6EA2-E1DF-9C4C-367A-3D561AA15169}"/>
          </ac:spMkLst>
        </pc:spChg>
        <pc:spChg chg="mod">
          <ac:chgData name="Vicky Huang" userId="cKlcUzMyTqZyNmiGF5KMDvI8nq4E2BbgzGI13yciCJU=" providerId="None" clId="Web-{06329E9F-6398-4150-B51A-68ED3353EC50}" dt="2023-04-03T15:05:04.770" v="121" actId="20577"/>
          <ac:spMkLst>
            <pc:docMk/>
            <pc:sldMk cId="2464496307" sldId="260"/>
            <ac:spMk id="16" creationId="{4603F0F3-CF76-774D-86D8-DB88B362524A}"/>
          </ac:spMkLst>
        </pc:spChg>
        <pc:spChg chg="mod">
          <ac:chgData name="Vicky Huang" userId="cKlcUzMyTqZyNmiGF5KMDvI8nq4E2BbgzGI13yciCJU=" providerId="None" clId="Web-{06329E9F-6398-4150-B51A-68ED3353EC50}" dt="2023-04-03T14:48:15.281" v="52" actId="1076"/>
          <ac:spMkLst>
            <pc:docMk/>
            <pc:sldMk cId="2464496307" sldId="260"/>
            <ac:spMk id="32" creationId="{D060F3C3-CF54-C3B2-3722-900DAB95B32F}"/>
          </ac:spMkLst>
        </pc:spChg>
        <pc:spChg chg="mod">
          <ac:chgData name="Vicky Huang" userId="cKlcUzMyTqZyNmiGF5KMDvI8nq4E2BbgzGI13yciCJU=" providerId="None" clId="Web-{06329E9F-6398-4150-B51A-68ED3353EC50}" dt="2023-04-03T14:48:18.187" v="53" actId="1076"/>
          <ac:spMkLst>
            <pc:docMk/>
            <pc:sldMk cId="2464496307" sldId="260"/>
            <ac:spMk id="35" creationId="{8CDB7163-0CDD-BC19-56E2-CC6F83CF559B}"/>
          </ac:spMkLst>
        </pc:spChg>
        <pc:picChg chg="mod">
          <ac:chgData name="Vicky Huang" userId="cKlcUzMyTqZyNmiGF5KMDvI8nq4E2BbgzGI13yciCJU=" providerId="None" clId="Web-{06329E9F-6398-4150-B51A-68ED3353EC50}" dt="2023-04-03T14:48:01.390" v="50" actId="1076"/>
          <ac:picMkLst>
            <pc:docMk/>
            <pc:sldMk cId="2464496307" sldId="260"/>
            <ac:picMk id="8" creationId="{C59C7856-1242-6685-74E1-8975A5282B20}"/>
          </ac:picMkLst>
        </pc:picChg>
        <pc:picChg chg="mod">
          <ac:chgData name="Vicky Huang" userId="cKlcUzMyTqZyNmiGF5KMDvI8nq4E2BbgzGI13yciCJU=" providerId="None" clId="Web-{06329E9F-6398-4150-B51A-68ED3353EC50}" dt="2023-04-03T14:48:23.296" v="55" actId="1076"/>
          <ac:picMkLst>
            <pc:docMk/>
            <pc:sldMk cId="2464496307" sldId="260"/>
            <ac:picMk id="31" creationId="{51DFAA6F-5830-E370-FC38-03A3016CFD8A}"/>
          </ac:picMkLst>
        </pc:picChg>
      </pc:sldChg>
      <pc:sldChg chg="modSp ord">
        <pc:chgData name="Vicky Huang" userId="cKlcUzMyTqZyNmiGF5KMDvI8nq4E2BbgzGI13yciCJU=" providerId="None" clId="Web-{06329E9F-6398-4150-B51A-68ED3353EC50}" dt="2023-04-03T15:08:55.993" v="155" actId="20577"/>
        <pc:sldMkLst>
          <pc:docMk/>
          <pc:sldMk cId="2036501828" sldId="261"/>
        </pc:sldMkLst>
        <pc:spChg chg="mod">
          <ac:chgData name="Vicky Huang" userId="cKlcUzMyTqZyNmiGF5KMDvI8nq4E2BbgzGI13yciCJU=" providerId="None" clId="Web-{06329E9F-6398-4150-B51A-68ED3353EC50}" dt="2023-04-03T15:08:55.993" v="155" actId="20577"/>
          <ac:spMkLst>
            <pc:docMk/>
            <pc:sldMk cId="2036501828" sldId="261"/>
            <ac:spMk id="2" creationId="{4CEB03AA-660F-ED6F-408E-445DD8F41921}"/>
          </ac:spMkLst>
        </pc:spChg>
        <pc:spChg chg="mod">
          <ac:chgData name="Vicky Huang" userId="cKlcUzMyTqZyNmiGF5KMDvI8nq4E2BbgzGI13yciCJU=" providerId="None" clId="Web-{06329E9F-6398-4150-B51A-68ED3353EC50}" dt="2023-04-03T15:05:23.286" v="123" actId="20577"/>
          <ac:spMkLst>
            <pc:docMk/>
            <pc:sldMk cId="2036501828" sldId="261"/>
            <ac:spMk id="4" creationId="{895C936E-548E-404D-60A0-423473C9C119}"/>
          </ac:spMkLst>
        </pc:spChg>
      </pc:sldChg>
      <pc:sldChg chg="addSp delSp modSp">
        <pc:chgData name="Vicky Huang" userId="cKlcUzMyTqZyNmiGF5KMDvI8nq4E2BbgzGI13yciCJU=" providerId="None" clId="Web-{06329E9F-6398-4150-B51A-68ED3353EC50}" dt="2023-04-03T15:09:44.901" v="162" actId="20577"/>
        <pc:sldMkLst>
          <pc:docMk/>
          <pc:sldMk cId="1287102164" sldId="262"/>
        </pc:sldMkLst>
        <pc:spChg chg="mod">
          <ac:chgData name="Vicky Huang" userId="cKlcUzMyTqZyNmiGF5KMDvI8nq4E2BbgzGI13yciCJU=" providerId="None" clId="Web-{06329E9F-6398-4150-B51A-68ED3353EC50}" dt="2023-04-03T15:09:44.901" v="162" actId="20577"/>
          <ac:spMkLst>
            <pc:docMk/>
            <pc:sldMk cId="1287102164" sldId="262"/>
            <ac:spMk id="2" creationId="{261610BF-540E-F224-7D7B-ED39586E483E}"/>
          </ac:spMkLst>
        </pc:spChg>
        <pc:spChg chg="add del mod">
          <ac:chgData name="Vicky Huang" userId="cKlcUzMyTqZyNmiGF5KMDvI8nq4E2BbgzGI13yciCJU=" providerId="None" clId="Web-{06329E9F-6398-4150-B51A-68ED3353EC50}" dt="2023-04-03T14:23:40.782" v="24"/>
          <ac:spMkLst>
            <pc:docMk/>
            <pc:sldMk cId="1287102164" sldId="262"/>
            <ac:spMk id="3" creationId="{743FDDC9-A71F-D6EC-AF23-6FEA9566AA7B}"/>
          </ac:spMkLst>
        </pc:spChg>
        <pc:spChg chg="mod">
          <ac:chgData name="Vicky Huang" userId="cKlcUzMyTqZyNmiGF5KMDvI8nq4E2BbgzGI13yciCJU=" providerId="None" clId="Web-{06329E9F-6398-4150-B51A-68ED3353EC50}" dt="2023-04-03T15:04:53.629" v="119" actId="20577"/>
          <ac:spMkLst>
            <pc:docMk/>
            <pc:sldMk cId="1287102164" sldId="262"/>
            <ac:spMk id="4" creationId="{2E39FA77-D8C2-0DB6-765C-BBCDC896191C}"/>
          </ac:spMkLst>
        </pc:spChg>
        <pc:spChg chg="add mod">
          <ac:chgData name="Vicky Huang" userId="cKlcUzMyTqZyNmiGF5KMDvI8nq4E2BbgzGI13yciCJU=" providerId="None" clId="Web-{06329E9F-6398-4150-B51A-68ED3353EC50}" dt="2023-04-03T14:22:41.499" v="20"/>
          <ac:spMkLst>
            <pc:docMk/>
            <pc:sldMk cId="1287102164" sldId="262"/>
            <ac:spMk id="7" creationId="{B1C3F746-163D-E05E-9186-52B7EC726AAD}"/>
          </ac:spMkLst>
        </pc:spChg>
        <pc:spChg chg="add mod">
          <ac:chgData name="Vicky Huang" userId="cKlcUzMyTqZyNmiGF5KMDvI8nq4E2BbgzGI13yciCJU=" providerId="None" clId="Web-{06329E9F-6398-4150-B51A-68ED3353EC50}" dt="2023-04-03T14:24:33.049" v="41" actId="14100"/>
          <ac:spMkLst>
            <pc:docMk/>
            <pc:sldMk cId="1287102164" sldId="262"/>
            <ac:spMk id="9" creationId="{E216B392-C564-B263-F8EF-F8DE1B6E8B29}"/>
          </ac:spMkLst>
        </pc:spChg>
      </pc:sldChg>
      <pc:sldChg chg="addSp delSp modSp modNotes">
        <pc:chgData name="Vicky Huang" userId="cKlcUzMyTqZyNmiGF5KMDvI8nq4E2BbgzGI13yciCJU=" providerId="None" clId="Web-{06329E9F-6398-4150-B51A-68ED3353EC50}" dt="2023-04-03T15:07:51.648" v="150" actId="1076"/>
        <pc:sldMkLst>
          <pc:docMk/>
          <pc:sldMk cId="878385233" sldId="263"/>
        </pc:sldMkLst>
        <pc:spChg chg="mod">
          <ac:chgData name="Vicky Huang" userId="cKlcUzMyTqZyNmiGF5KMDvI8nq4E2BbgzGI13yciCJU=" providerId="None" clId="Web-{06329E9F-6398-4150-B51A-68ED3353EC50}" dt="2023-04-03T15:07:32.460" v="136" actId="20577"/>
          <ac:spMkLst>
            <pc:docMk/>
            <pc:sldMk cId="878385233" sldId="263"/>
            <ac:spMk id="2" creationId="{FD1F1CB9-22CE-2A75-E2D4-0A7F8CAD7FE9}"/>
          </ac:spMkLst>
        </pc:spChg>
        <pc:spChg chg="add mod">
          <ac:chgData name="Vicky Huang" userId="cKlcUzMyTqZyNmiGF5KMDvI8nq4E2BbgzGI13yciCJU=" providerId="None" clId="Web-{06329E9F-6398-4150-B51A-68ED3353EC50}" dt="2023-04-03T15:07:47.633" v="138" actId="1076"/>
          <ac:spMkLst>
            <pc:docMk/>
            <pc:sldMk cId="878385233" sldId="263"/>
            <ac:spMk id="3" creationId="{648461E5-F436-BFFF-51F0-92EEC899DCBB}"/>
          </ac:spMkLst>
        </pc:spChg>
        <pc:spChg chg="mod">
          <ac:chgData name="Vicky Huang" userId="cKlcUzMyTqZyNmiGF5KMDvI8nq4E2BbgzGI13yciCJU=" providerId="None" clId="Web-{06329E9F-6398-4150-B51A-68ED3353EC50}" dt="2023-04-03T15:05:29.833" v="126" actId="20577"/>
          <ac:spMkLst>
            <pc:docMk/>
            <pc:sldMk cId="878385233" sldId="263"/>
            <ac:spMk id="4" creationId="{DAC333CD-C816-94EC-9A35-6DB27CCFCAD0}"/>
          </ac:spMkLst>
        </pc:spChg>
        <pc:spChg chg="add mod">
          <ac:chgData name="Vicky Huang" userId="cKlcUzMyTqZyNmiGF5KMDvI8nq4E2BbgzGI13yciCJU=" providerId="None" clId="Web-{06329E9F-6398-4150-B51A-68ED3353EC50}" dt="2023-04-03T15:07:51.648" v="150" actId="1076"/>
          <ac:spMkLst>
            <pc:docMk/>
            <pc:sldMk cId="878385233" sldId="263"/>
            <ac:spMk id="6" creationId="{D7ECA236-6858-C930-A0DB-F9C096677F64}"/>
          </ac:spMkLst>
        </pc:spChg>
        <pc:spChg chg="add mod">
          <ac:chgData name="Vicky Huang" userId="cKlcUzMyTqZyNmiGF5KMDvI8nq4E2BbgzGI13yciCJU=" providerId="None" clId="Web-{06329E9F-6398-4150-B51A-68ED3353EC50}" dt="2023-04-03T15:07:47.695" v="140" actId="1076"/>
          <ac:spMkLst>
            <pc:docMk/>
            <pc:sldMk cId="878385233" sldId="263"/>
            <ac:spMk id="8" creationId="{220ACE9A-2348-5128-6B7D-C672707DBBA6}"/>
          </ac:spMkLst>
        </pc:spChg>
        <pc:spChg chg="add mod">
          <ac:chgData name="Vicky Huang" userId="cKlcUzMyTqZyNmiGF5KMDvI8nq4E2BbgzGI13yciCJU=" providerId="None" clId="Web-{06329E9F-6398-4150-B51A-68ED3353EC50}" dt="2023-04-03T15:07:47.711" v="141" actId="1076"/>
          <ac:spMkLst>
            <pc:docMk/>
            <pc:sldMk cId="878385233" sldId="263"/>
            <ac:spMk id="9" creationId="{3D5281E9-06E5-A651-0B85-466DEAC62A43}"/>
          </ac:spMkLst>
        </pc:spChg>
        <pc:spChg chg="add mod">
          <ac:chgData name="Vicky Huang" userId="cKlcUzMyTqZyNmiGF5KMDvI8nq4E2BbgzGI13yciCJU=" providerId="None" clId="Web-{06329E9F-6398-4150-B51A-68ED3353EC50}" dt="2023-04-03T15:07:47.726" v="142" actId="1076"/>
          <ac:spMkLst>
            <pc:docMk/>
            <pc:sldMk cId="878385233" sldId="263"/>
            <ac:spMk id="10" creationId="{6485E6D3-D29F-C192-0C78-66A3FF892A3C}"/>
          </ac:spMkLst>
        </pc:spChg>
        <pc:spChg chg="add mod">
          <ac:chgData name="Vicky Huang" userId="cKlcUzMyTqZyNmiGF5KMDvI8nq4E2BbgzGI13yciCJU=" providerId="None" clId="Web-{06329E9F-6398-4150-B51A-68ED3353EC50}" dt="2023-04-03T15:07:47.758" v="143" actId="1076"/>
          <ac:spMkLst>
            <pc:docMk/>
            <pc:sldMk cId="878385233" sldId="263"/>
            <ac:spMk id="11" creationId="{774A5154-595B-2936-5A52-46E319EB0438}"/>
          </ac:spMkLst>
        </pc:spChg>
        <pc:spChg chg="add mod">
          <ac:chgData name="Vicky Huang" userId="cKlcUzMyTqZyNmiGF5KMDvI8nq4E2BbgzGI13yciCJU=" providerId="None" clId="Web-{06329E9F-6398-4150-B51A-68ED3353EC50}" dt="2023-04-03T15:07:47.789" v="145" actId="1076"/>
          <ac:spMkLst>
            <pc:docMk/>
            <pc:sldMk cId="878385233" sldId="263"/>
            <ac:spMk id="13" creationId="{16D65D9E-ADF9-DB61-B6C9-38D6C4AE913D}"/>
          </ac:spMkLst>
        </pc:spChg>
        <pc:spChg chg="add mod">
          <ac:chgData name="Vicky Huang" userId="cKlcUzMyTqZyNmiGF5KMDvI8nq4E2BbgzGI13yciCJU=" providerId="None" clId="Web-{06329E9F-6398-4150-B51A-68ED3353EC50}" dt="2023-04-03T15:07:47.929" v="147" actId="1076"/>
          <ac:spMkLst>
            <pc:docMk/>
            <pc:sldMk cId="878385233" sldId="263"/>
            <ac:spMk id="15" creationId="{163B0BEF-3C04-CD4E-9257-60BEF335C8A4}"/>
          </ac:spMkLst>
        </pc:spChg>
        <pc:spChg chg="add">
          <ac:chgData name="Vicky Huang" userId="cKlcUzMyTqZyNmiGF5KMDvI8nq4E2BbgzGI13yciCJU=" providerId="None" clId="Web-{06329E9F-6398-4150-B51A-68ED3353EC50}" dt="2023-04-03T14:52:06.551" v="79"/>
          <ac:spMkLst>
            <pc:docMk/>
            <pc:sldMk cId="878385233" sldId="263"/>
            <ac:spMk id="18" creationId="{A895572A-F2F1-97DD-8212-0FEF4DCBF103}"/>
          </ac:spMkLst>
        </pc:spChg>
        <pc:spChg chg="add">
          <ac:chgData name="Vicky Huang" userId="cKlcUzMyTqZyNmiGF5KMDvI8nq4E2BbgzGI13yciCJU=" providerId="None" clId="Web-{06329E9F-6398-4150-B51A-68ED3353EC50}" dt="2023-04-03T14:52:06.551" v="79"/>
          <ac:spMkLst>
            <pc:docMk/>
            <pc:sldMk cId="878385233" sldId="263"/>
            <ac:spMk id="19" creationId="{9ED2AB90-DB72-CC26-4332-51440186447D}"/>
          </ac:spMkLst>
        </pc:spChg>
        <pc:spChg chg="add">
          <ac:chgData name="Vicky Huang" userId="cKlcUzMyTqZyNmiGF5KMDvI8nq4E2BbgzGI13yciCJU=" providerId="None" clId="Web-{06329E9F-6398-4150-B51A-68ED3353EC50}" dt="2023-04-03T14:52:06.551" v="79"/>
          <ac:spMkLst>
            <pc:docMk/>
            <pc:sldMk cId="878385233" sldId="263"/>
            <ac:spMk id="20" creationId="{71BF59BB-59F1-E5FB-0697-3118EF0F886E}"/>
          </ac:spMkLst>
        </pc:spChg>
        <pc:spChg chg="add">
          <ac:chgData name="Vicky Huang" userId="cKlcUzMyTqZyNmiGF5KMDvI8nq4E2BbgzGI13yciCJU=" providerId="None" clId="Web-{06329E9F-6398-4150-B51A-68ED3353EC50}" dt="2023-04-03T14:52:06.551" v="79"/>
          <ac:spMkLst>
            <pc:docMk/>
            <pc:sldMk cId="878385233" sldId="263"/>
            <ac:spMk id="22" creationId="{C24922E5-8AA8-49CA-A058-5374CB2B7716}"/>
          </ac:spMkLst>
        </pc:spChg>
        <pc:spChg chg="add">
          <ac:chgData name="Vicky Huang" userId="cKlcUzMyTqZyNmiGF5KMDvI8nq4E2BbgzGI13yciCJU=" providerId="None" clId="Web-{06329E9F-6398-4150-B51A-68ED3353EC50}" dt="2023-04-03T14:52:06.551" v="79"/>
          <ac:spMkLst>
            <pc:docMk/>
            <pc:sldMk cId="878385233" sldId="263"/>
            <ac:spMk id="23" creationId="{FF774BF2-9410-2143-A86D-766BEAC50005}"/>
          </ac:spMkLst>
        </pc:spChg>
        <pc:spChg chg="add">
          <ac:chgData name="Vicky Huang" userId="cKlcUzMyTqZyNmiGF5KMDvI8nq4E2BbgzGI13yciCJU=" providerId="None" clId="Web-{06329E9F-6398-4150-B51A-68ED3353EC50}" dt="2023-04-03T14:52:06.551" v="79"/>
          <ac:spMkLst>
            <pc:docMk/>
            <pc:sldMk cId="878385233" sldId="263"/>
            <ac:spMk id="24" creationId="{90E3C99D-49BC-D40F-7682-F263306769CD}"/>
          </ac:spMkLst>
        </pc:spChg>
        <pc:spChg chg="add">
          <ac:chgData name="Vicky Huang" userId="cKlcUzMyTqZyNmiGF5KMDvI8nq4E2BbgzGI13yciCJU=" providerId="None" clId="Web-{06329E9F-6398-4150-B51A-68ED3353EC50}" dt="2023-04-03T14:52:06.551" v="79"/>
          <ac:spMkLst>
            <pc:docMk/>
            <pc:sldMk cId="878385233" sldId="263"/>
            <ac:spMk id="25" creationId="{2C2414A8-F2D5-5AB1-DC44-E2CA7E60907A}"/>
          </ac:spMkLst>
        </pc:spChg>
        <pc:spChg chg="add">
          <ac:chgData name="Vicky Huang" userId="cKlcUzMyTqZyNmiGF5KMDvI8nq4E2BbgzGI13yciCJU=" providerId="None" clId="Web-{06329E9F-6398-4150-B51A-68ED3353EC50}" dt="2023-04-03T14:52:06.551" v="79"/>
          <ac:spMkLst>
            <pc:docMk/>
            <pc:sldMk cId="878385233" sldId="263"/>
            <ac:spMk id="26" creationId="{3CEF2DCE-39C9-BD5B-4F18-315B8C40856E}"/>
          </ac:spMkLst>
        </pc:spChg>
        <pc:spChg chg="add">
          <ac:chgData name="Vicky Huang" userId="cKlcUzMyTqZyNmiGF5KMDvI8nq4E2BbgzGI13yciCJU=" providerId="None" clId="Web-{06329E9F-6398-4150-B51A-68ED3353EC50}" dt="2023-04-03T14:52:06.551" v="79"/>
          <ac:spMkLst>
            <pc:docMk/>
            <pc:sldMk cId="878385233" sldId="263"/>
            <ac:spMk id="34" creationId="{A4048238-7576-4643-65C5-567B7A601B1B}"/>
          </ac:spMkLst>
        </pc:spChg>
        <pc:spChg chg="add">
          <ac:chgData name="Vicky Huang" userId="cKlcUzMyTqZyNmiGF5KMDvI8nq4E2BbgzGI13yciCJU=" providerId="None" clId="Web-{06329E9F-6398-4150-B51A-68ED3353EC50}" dt="2023-04-03T14:52:06.551" v="79"/>
          <ac:spMkLst>
            <pc:docMk/>
            <pc:sldMk cId="878385233" sldId="263"/>
            <ac:spMk id="35" creationId="{40FE33A9-E375-4087-6B8D-1AC64D9F94FC}"/>
          </ac:spMkLst>
        </pc:spChg>
        <pc:spChg chg="add">
          <ac:chgData name="Vicky Huang" userId="cKlcUzMyTqZyNmiGF5KMDvI8nq4E2BbgzGI13yciCJU=" providerId="None" clId="Web-{06329E9F-6398-4150-B51A-68ED3353EC50}" dt="2023-04-03T14:52:06.551" v="79"/>
          <ac:spMkLst>
            <pc:docMk/>
            <pc:sldMk cId="878385233" sldId="263"/>
            <ac:spMk id="36" creationId="{E7A70736-4C7E-003D-5D8F-2DBB8F390125}"/>
          </ac:spMkLst>
        </pc:spChg>
        <pc:spChg chg="add">
          <ac:chgData name="Vicky Huang" userId="cKlcUzMyTqZyNmiGF5KMDvI8nq4E2BbgzGI13yciCJU=" providerId="None" clId="Web-{06329E9F-6398-4150-B51A-68ED3353EC50}" dt="2023-04-03T14:52:06.551" v="79"/>
          <ac:spMkLst>
            <pc:docMk/>
            <pc:sldMk cId="878385233" sldId="263"/>
            <ac:spMk id="37" creationId="{ABEACDC1-86C9-5796-044B-B45D7D9DF880}"/>
          </ac:spMkLst>
        </pc:spChg>
        <pc:spChg chg="add">
          <ac:chgData name="Vicky Huang" userId="cKlcUzMyTqZyNmiGF5KMDvI8nq4E2BbgzGI13yciCJU=" providerId="None" clId="Web-{06329E9F-6398-4150-B51A-68ED3353EC50}" dt="2023-04-03T14:52:06.551" v="79"/>
          <ac:spMkLst>
            <pc:docMk/>
            <pc:sldMk cId="878385233" sldId="263"/>
            <ac:spMk id="38" creationId="{DF73E02F-86C1-A217-41AD-0F169645B6AA}"/>
          </ac:spMkLst>
        </pc:spChg>
        <pc:spChg chg="add">
          <ac:chgData name="Vicky Huang" userId="cKlcUzMyTqZyNmiGF5KMDvI8nq4E2BbgzGI13yciCJU=" providerId="None" clId="Web-{06329E9F-6398-4150-B51A-68ED3353EC50}" dt="2023-04-03T14:52:06.551" v="79"/>
          <ac:spMkLst>
            <pc:docMk/>
            <pc:sldMk cId="878385233" sldId="263"/>
            <ac:spMk id="39" creationId="{D6DE9057-4CF1-55BE-E0BC-4ABBC815ABF9}"/>
          </ac:spMkLst>
        </pc:spChg>
        <pc:spChg chg="add">
          <ac:chgData name="Vicky Huang" userId="cKlcUzMyTqZyNmiGF5KMDvI8nq4E2BbgzGI13yciCJU=" providerId="None" clId="Web-{06329E9F-6398-4150-B51A-68ED3353EC50}" dt="2023-04-03T14:52:06.551" v="79"/>
          <ac:spMkLst>
            <pc:docMk/>
            <pc:sldMk cId="878385233" sldId="263"/>
            <ac:spMk id="40" creationId="{FF203DFD-832D-BED3-09B9-3C81FD0DC3C8}"/>
          </ac:spMkLst>
        </pc:spChg>
        <pc:spChg chg="add">
          <ac:chgData name="Vicky Huang" userId="cKlcUzMyTqZyNmiGF5KMDvI8nq4E2BbgzGI13yciCJU=" providerId="None" clId="Web-{06329E9F-6398-4150-B51A-68ED3353EC50}" dt="2023-04-03T14:52:06.551" v="79"/>
          <ac:spMkLst>
            <pc:docMk/>
            <pc:sldMk cId="878385233" sldId="263"/>
            <ac:spMk id="41" creationId="{806A2209-6943-D437-4F1F-62FB8C4F770E}"/>
          </ac:spMkLst>
        </pc:spChg>
        <pc:spChg chg="add">
          <ac:chgData name="Vicky Huang" userId="cKlcUzMyTqZyNmiGF5KMDvI8nq4E2BbgzGI13yciCJU=" providerId="None" clId="Web-{06329E9F-6398-4150-B51A-68ED3353EC50}" dt="2023-04-03T14:52:06.551" v="79"/>
          <ac:spMkLst>
            <pc:docMk/>
            <pc:sldMk cId="878385233" sldId="263"/>
            <ac:spMk id="42" creationId="{E4BA32F6-900A-9601-1EA5-43C65ACBD68A}"/>
          </ac:spMkLst>
        </pc:spChg>
        <pc:spChg chg="add">
          <ac:chgData name="Vicky Huang" userId="cKlcUzMyTqZyNmiGF5KMDvI8nq4E2BbgzGI13yciCJU=" providerId="None" clId="Web-{06329E9F-6398-4150-B51A-68ED3353EC50}" dt="2023-04-03T14:52:06.551" v="79"/>
          <ac:spMkLst>
            <pc:docMk/>
            <pc:sldMk cId="878385233" sldId="263"/>
            <ac:spMk id="43" creationId="{50868DE6-07ED-B487-E6EF-685A1B12D779}"/>
          </ac:spMkLst>
        </pc:spChg>
        <pc:spChg chg="add">
          <ac:chgData name="Vicky Huang" userId="cKlcUzMyTqZyNmiGF5KMDvI8nq4E2BbgzGI13yciCJU=" providerId="None" clId="Web-{06329E9F-6398-4150-B51A-68ED3353EC50}" dt="2023-04-03T14:52:06.551" v="79"/>
          <ac:spMkLst>
            <pc:docMk/>
            <pc:sldMk cId="878385233" sldId="263"/>
            <ac:spMk id="44" creationId="{1914870C-1016-18C4-8C84-BC114E210D55}"/>
          </ac:spMkLst>
        </pc:spChg>
        <pc:spChg chg="add">
          <ac:chgData name="Vicky Huang" userId="cKlcUzMyTqZyNmiGF5KMDvI8nq4E2BbgzGI13yciCJU=" providerId="None" clId="Web-{06329E9F-6398-4150-B51A-68ED3353EC50}" dt="2023-04-03T14:52:06.551" v="79"/>
          <ac:spMkLst>
            <pc:docMk/>
            <pc:sldMk cId="878385233" sldId="263"/>
            <ac:spMk id="45" creationId="{BDDEF8AB-78F6-6A54-FB89-FAD62D35BE70}"/>
          </ac:spMkLst>
        </pc:spChg>
        <pc:spChg chg="add">
          <ac:chgData name="Vicky Huang" userId="cKlcUzMyTqZyNmiGF5KMDvI8nq4E2BbgzGI13yciCJU=" providerId="None" clId="Web-{06329E9F-6398-4150-B51A-68ED3353EC50}" dt="2023-04-03T14:52:06.551" v="79"/>
          <ac:spMkLst>
            <pc:docMk/>
            <pc:sldMk cId="878385233" sldId="263"/>
            <ac:spMk id="47" creationId="{E832AE37-9B36-A09B-3669-752E878F644B}"/>
          </ac:spMkLst>
        </pc:spChg>
        <pc:spChg chg="add">
          <ac:chgData name="Vicky Huang" userId="cKlcUzMyTqZyNmiGF5KMDvI8nq4E2BbgzGI13yciCJU=" providerId="None" clId="Web-{06329E9F-6398-4150-B51A-68ED3353EC50}" dt="2023-04-03T14:52:06.551" v="79"/>
          <ac:spMkLst>
            <pc:docMk/>
            <pc:sldMk cId="878385233" sldId="263"/>
            <ac:spMk id="50" creationId="{AF7E46D0-D01D-8BC1-258E-9CDB33CCE4CD}"/>
          </ac:spMkLst>
        </pc:spChg>
        <pc:spChg chg="add">
          <ac:chgData name="Vicky Huang" userId="cKlcUzMyTqZyNmiGF5KMDvI8nq4E2BbgzGI13yciCJU=" providerId="None" clId="Web-{06329E9F-6398-4150-B51A-68ED3353EC50}" dt="2023-04-03T14:52:06.551" v="79"/>
          <ac:spMkLst>
            <pc:docMk/>
            <pc:sldMk cId="878385233" sldId="263"/>
            <ac:spMk id="52" creationId="{AA612219-49FC-4EF7-8A7C-01F957340D87}"/>
          </ac:spMkLst>
        </pc:spChg>
        <pc:spChg chg="add">
          <ac:chgData name="Vicky Huang" userId="cKlcUzMyTqZyNmiGF5KMDvI8nq4E2BbgzGI13yciCJU=" providerId="None" clId="Web-{06329E9F-6398-4150-B51A-68ED3353EC50}" dt="2023-04-03T14:52:06.551" v="79"/>
          <ac:spMkLst>
            <pc:docMk/>
            <pc:sldMk cId="878385233" sldId="263"/>
            <ac:spMk id="54" creationId="{1E9320AC-F619-7A38-5A31-94E82E85D1F6}"/>
          </ac:spMkLst>
        </pc:spChg>
        <pc:spChg chg="add">
          <ac:chgData name="Vicky Huang" userId="cKlcUzMyTqZyNmiGF5KMDvI8nq4E2BbgzGI13yciCJU=" providerId="None" clId="Web-{06329E9F-6398-4150-B51A-68ED3353EC50}" dt="2023-04-03T14:52:06.551" v="79"/>
          <ac:spMkLst>
            <pc:docMk/>
            <pc:sldMk cId="878385233" sldId="263"/>
            <ac:spMk id="55" creationId="{6F5B38E8-CD8B-D1A4-A4A3-79E68DC0951E}"/>
          </ac:spMkLst>
        </pc:spChg>
        <pc:spChg chg="add">
          <ac:chgData name="Vicky Huang" userId="cKlcUzMyTqZyNmiGF5KMDvI8nq4E2BbgzGI13yciCJU=" providerId="None" clId="Web-{06329E9F-6398-4150-B51A-68ED3353EC50}" dt="2023-04-03T14:52:06.551" v="79"/>
          <ac:spMkLst>
            <pc:docMk/>
            <pc:sldMk cId="878385233" sldId="263"/>
            <ac:spMk id="56" creationId="{DF75AEE3-E3A9-B8B2-256A-3805DA6129FD}"/>
          </ac:spMkLst>
        </pc:spChg>
        <pc:spChg chg="add">
          <ac:chgData name="Vicky Huang" userId="cKlcUzMyTqZyNmiGF5KMDvI8nq4E2BbgzGI13yciCJU=" providerId="None" clId="Web-{06329E9F-6398-4150-B51A-68ED3353EC50}" dt="2023-04-03T14:52:06.551" v="79"/>
          <ac:spMkLst>
            <pc:docMk/>
            <pc:sldMk cId="878385233" sldId="263"/>
            <ac:spMk id="57" creationId="{769EFD90-4466-437F-56B0-4A13A36EE79A}"/>
          </ac:spMkLst>
        </pc:spChg>
        <pc:spChg chg="add">
          <ac:chgData name="Vicky Huang" userId="cKlcUzMyTqZyNmiGF5KMDvI8nq4E2BbgzGI13yciCJU=" providerId="None" clId="Web-{06329E9F-6398-4150-B51A-68ED3353EC50}" dt="2023-04-03T14:52:06.551" v="79"/>
          <ac:spMkLst>
            <pc:docMk/>
            <pc:sldMk cId="878385233" sldId="263"/>
            <ac:spMk id="58" creationId="{D8FBF10B-B44F-6100-32CC-BED1A9D5D7A4}"/>
          </ac:spMkLst>
        </pc:spChg>
        <pc:spChg chg="add">
          <ac:chgData name="Vicky Huang" userId="cKlcUzMyTqZyNmiGF5KMDvI8nq4E2BbgzGI13yciCJU=" providerId="None" clId="Web-{06329E9F-6398-4150-B51A-68ED3353EC50}" dt="2023-04-03T14:52:06.551" v="79"/>
          <ac:spMkLst>
            <pc:docMk/>
            <pc:sldMk cId="878385233" sldId="263"/>
            <ac:spMk id="59" creationId="{906C3D87-7FA0-887F-AC93-4894707AF0EB}"/>
          </ac:spMkLst>
        </pc:spChg>
        <pc:grpChg chg="add mod">
          <ac:chgData name="Vicky Huang" userId="cKlcUzMyTqZyNmiGF5KMDvI8nq4E2BbgzGI13yciCJU=" providerId="None" clId="Web-{06329E9F-6398-4150-B51A-68ED3353EC50}" dt="2023-04-03T15:07:47.664" v="139" actId="1076"/>
          <ac:grpSpMkLst>
            <pc:docMk/>
            <pc:sldMk cId="878385233" sldId="263"/>
            <ac:grpSpMk id="7" creationId="{7F91B441-A658-0051-A697-935CB35B1732}"/>
          </ac:grpSpMkLst>
        </pc:grpChg>
        <pc:grpChg chg="add mod">
          <ac:chgData name="Vicky Huang" userId="cKlcUzMyTqZyNmiGF5KMDvI8nq4E2BbgzGI13yciCJU=" providerId="None" clId="Web-{06329E9F-6398-4150-B51A-68ED3353EC50}" dt="2023-04-03T15:07:47.914" v="146" actId="1076"/>
          <ac:grpSpMkLst>
            <pc:docMk/>
            <pc:sldMk cId="878385233" sldId="263"/>
            <ac:grpSpMk id="14" creationId="{22454CCE-C338-0AB1-D912-C19CC2F7E388}"/>
          </ac:grpSpMkLst>
        </pc:grpChg>
        <pc:grpChg chg="add">
          <ac:chgData name="Vicky Huang" userId="cKlcUzMyTqZyNmiGF5KMDvI8nq4E2BbgzGI13yciCJU=" providerId="None" clId="Web-{06329E9F-6398-4150-B51A-68ED3353EC50}" dt="2023-04-03T14:52:06.551" v="79"/>
          <ac:grpSpMkLst>
            <pc:docMk/>
            <pc:sldMk cId="878385233" sldId="263"/>
            <ac:grpSpMk id="21" creationId="{F9C7EFAB-1C5C-18A4-1453-D488C7B90D77}"/>
          </ac:grpSpMkLst>
        </pc:grpChg>
        <pc:grpChg chg="add">
          <ac:chgData name="Vicky Huang" userId="cKlcUzMyTqZyNmiGF5KMDvI8nq4E2BbgzGI13yciCJU=" providerId="None" clId="Web-{06329E9F-6398-4150-B51A-68ED3353EC50}" dt="2023-04-03T14:52:06.551" v="79"/>
          <ac:grpSpMkLst>
            <pc:docMk/>
            <pc:sldMk cId="878385233" sldId="263"/>
            <ac:grpSpMk id="27" creationId="{30419C79-BB10-966B-1810-C40D12079835}"/>
          </ac:grpSpMkLst>
        </pc:grpChg>
        <pc:grpChg chg="add">
          <ac:chgData name="Vicky Huang" userId="cKlcUzMyTqZyNmiGF5KMDvI8nq4E2BbgzGI13yciCJU=" providerId="None" clId="Web-{06329E9F-6398-4150-B51A-68ED3353EC50}" dt="2023-04-03T14:52:06.551" v="79"/>
          <ac:grpSpMkLst>
            <pc:docMk/>
            <pc:sldMk cId="878385233" sldId="263"/>
            <ac:grpSpMk id="28" creationId="{B913FFCA-B011-DD2B-4606-24872991E0AF}"/>
          </ac:grpSpMkLst>
        </pc:grpChg>
        <pc:grpChg chg="add">
          <ac:chgData name="Vicky Huang" userId="cKlcUzMyTqZyNmiGF5KMDvI8nq4E2BbgzGI13yciCJU=" providerId="None" clId="Web-{06329E9F-6398-4150-B51A-68ED3353EC50}" dt="2023-04-03T14:52:06.551" v="79"/>
          <ac:grpSpMkLst>
            <pc:docMk/>
            <pc:sldMk cId="878385233" sldId="263"/>
            <ac:grpSpMk id="29" creationId="{2F76846F-6C1A-02D1-F520-F6862D119565}"/>
          </ac:grpSpMkLst>
        </pc:grpChg>
        <pc:grpChg chg="add">
          <ac:chgData name="Vicky Huang" userId="cKlcUzMyTqZyNmiGF5KMDvI8nq4E2BbgzGI13yciCJU=" providerId="None" clId="Web-{06329E9F-6398-4150-B51A-68ED3353EC50}" dt="2023-04-03T14:52:06.551" v="79"/>
          <ac:grpSpMkLst>
            <pc:docMk/>
            <pc:sldMk cId="878385233" sldId="263"/>
            <ac:grpSpMk id="30" creationId="{565D4370-940E-9865-38D4-8AAE3A3B6385}"/>
          </ac:grpSpMkLst>
        </pc:grpChg>
        <pc:grpChg chg="add">
          <ac:chgData name="Vicky Huang" userId="cKlcUzMyTqZyNmiGF5KMDvI8nq4E2BbgzGI13yciCJU=" providerId="None" clId="Web-{06329E9F-6398-4150-B51A-68ED3353EC50}" dt="2023-04-03T14:52:06.551" v="79"/>
          <ac:grpSpMkLst>
            <pc:docMk/>
            <pc:sldMk cId="878385233" sldId="263"/>
            <ac:grpSpMk id="31" creationId="{0B162751-7AA8-25AB-8D79-ED4A91C082F7}"/>
          </ac:grpSpMkLst>
        </pc:grpChg>
        <pc:grpChg chg="add">
          <ac:chgData name="Vicky Huang" userId="cKlcUzMyTqZyNmiGF5KMDvI8nq4E2BbgzGI13yciCJU=" providerId="None" clId="Web-{06329E9F-6398-4150-B51A-68ED3353EC50}" dt="2023-04-03T14:52:06.551" v="79"/>
          <ac:grpSpMkLst>
            <pc:docMk/>
            <pc:sldMk cId="878385233" sldId="263"/>
            <ac:grpSpMk id="32" creationId="{A0BA745D-7A56-8004-6138-56A0DCA25EB0}"/>
          </ac:grpSpMkLst>
        </pc:grpChg>
        <pc:grpChg chg="add">
          <ac:chgData name="Vicky Huang" userId="cKlcUzMyTqZyNmiGF5KMDvI8nq4E2BbgzGI13yciCJU=" providerId="None" clId="Web-{06329E9F-6398-4150-B51A-68ED3353EC50}" dt="2023-04-03T14:52:06.551" v="79"/>
          <ac:grpSpMkLst>
            <pc:docMk/>
            <pc:sldMk cId="878385233" sldId="263"/>
            <ac:grpSpMk id="33" creationId="{A66378B7-07F4-C15F-749E-140851F7010C}"/>
          </ac:grpSpMkLst>
        </pc:grpChg>
        <pc:picChg chg="del mod">
          <ac:chgData name="Vicky Huang" userId="cKlcUzMyTqZyNmiGF5KMDvI8nq4E2BbgzGI13yciCJU=" providerId="None" clId="Web-{06329E9F-6398-4150-B51A-68ED3353EC50}" dt="2023-04-03T14:51:48.082" v="78"/>
          <ac:picMkLst>
            <pc:docMk/>
            <pc:sldMk cId="878385233" sldId="263"/>
            <ac:picMk id="5" creationId="{EB994C16-06A4-1911-82EC-F32DFD8E2C03}"/>
          </ac:picMkLst>
        </pc:picChg>
        <pc:cxnChg chg="add mod">
          <ac:chgData name="Vicky Huang" userId="cKlcUzMyTqZyNmiGF5KMDvI8nq4E2BbgzGI13yciCJU=" providerId="None" clId="Web-{06329E9F-6398-4150-B51A-68ED3353EC50}" dt="2023-04-03T15:07:47.773" v="144" actId="1076"/>
          <ac:cxnSpMkLst>
            <pc:docMk/>
            <pc:sldMk cId="878385233" sldId="263"/>
            <ac:cxnSpMk id="12" creationId="{74EC0AB7-EAB9-FC7E-2112-963A0DD19BC7}"/>
          </ac:cxnSpMkLst>
        </pc:cxnChg>
        <pc:cxnChg chg="add mod">
          <ac:chgData name="Vicky Huang" userId="cKlcUzMyTqZyNmiGF5KMDvI8nq4E2BbgzGI13yciCJU=" providerId="None" clId="Web-{06329E9F-6398-4150-B51A-68ED3353EC50}" dt="2023-04-03T15:07:47.945" v="148" actId="1076"/>
          <ac:cxnSpMkLst>
            <pc:docMk/>
            <pc:sldMk cId="878385233" sldId="263"/>
            <ac:cxnSpMk id="16" creationId="{75184B10-7818-CAB3-F8FC-2C89BD8A126A}"/>
          </ac:cxnSpMkLst>
        </pc:cxnChg>
        <pc:cxnChg chg="add mod">
          <ac:chgData name="Vicky Huang" userId="cKlcUzMyTqZyNmiGF5KMDvI8nq4E2BbgzGI13yciCJU=" providerId="None" clId="Web-{06329E9F-6398-4150-B51A-68ED3353EC50}" dt="2023-04-03T15:07:47.976" v="149" actId="1076"/>
          <ac:cxnSpMkLst>
            <pc:docMk/>
            <pc:sldMk cId="878385233" sldId="263"/>
            <ac:cxnSpMk id="17" creationId="{74503733-6CE5-9C91-7252-DBC8EDA98B92}"/>
          </ac:cxnSpMkLst>
        </pc:cxnChg>
        <pc:cxnChg chg="add">
          <ac:chgData name="Vicky Huang" userId="cKlcUzMyTqZyNmiGF5KMDvI8nq4E2BbgzGI13yciCJU=" providerId="None" clId="Web-{06329E9F-6398-4150-B51A-68ED3353EC50}" dt="2023-04-03T14:52:06.551" v="79"/>
          <ac:cxnSpMkLst>
            <pc:docMk/>
            <pc:sldMk cId="878385233" sldId="263"/>
            <ac:cxnSpMk id="46" creationId="{19646E36-5821-3B2A-0E09-A43D9167F5D4}"/>
          </ac:cxnSpMkLst>
        </pc:cxnChg>
        <pc:cxnChg chg="add">
          <ac:chgData name="Vicky Huang" userId="cKlcUzMyTqZyNmiGF5KMDvI8nq4E2BbgzGI13yciCJU=" providerId="None" clId="Web-{06329E9F-6398-4150-B51A-68ED3353EC50}" dt="2023-04-03T14:52:06.551" v="79"/>
          <ac:cxnSpMkLst>
            <pc:docMk/>
            <pc:sldMk cId="878385233" sldId="263"/>
            <ac:cxnSpMk id="48" creationId="{82029D05-2587-D143-5B7A-D3575045F735}"/>
          </ac:cxnSpMkLst>
        </pc:cxnChg>
        <pc:cxnChg chg="add">
          <ac:chgData name="Vicky Huang" userId="cKlcUzMyTqZyNmiGF5KMDvI8nq4E2BbgzGI13yciCJU=" providerId="None" clId="Web-{06329E9F-6398-4150-B51A-68ED3353EC50}" dt="2023-04-03T14:52:06.551" v="79"/>
          <ac:cxnSpMkLst>
            <pc:docMk/>
            <pc:sldMk cId="878385233" sldId="263"/>
            <ac:cxnSpMk id="49" creationId="{D7C2A676-33A8-1ED0-78A9-53881A82CA25}"/>
          </ac:cxnSpMkLst>
        </pc:cxnChg>
        <pc:cxnChg chg="add">
          <ac:chgData name="Vicky Huang" userId="cKlcUzMyTqZyNmiGF5KMDvI8nq4E2BbgzGI13yciCJU=" providerId="None" clId="Web-{06329E9F-6398-4150-B51A-68ED3353EC50}" dt="2023-04-03T14:52:06.551" v="79"/>
          <ac:cxnSpMkLst>
            <pc:docMk/>
            <pc:sldMk cId="878385233" sldId="263"/>
            <ac:cxnSpMk id="51" creationId="{A7391AD6-A196-42F2-BC33-15DA7F99A8F8}"/>
          </ac:cxnSpMkLst>
        </pc:cxnChg>
        <pc:cxnChg chg="add">
          <ac:chgData name="Vicky Huang" userId="cKlcUzMyTqZyNmiGF5KMDvI8nq4E2BbgzGI13yciCJU=" providerId="None" clId="Web-{06329E9F-6398-4150-B51A-68ED3353EC50}" dt="2023-04-03T14:52:06.551" v="79"/>
          <ac:cxnSpMkLst>
            <pc:docMk/>
            <pc:sldMk cId="878385233" sldId="263"/>
            <ac:cxnSpMk id="53" creationId="{3DBBA0FF-33E1-55F2-1990-BBA9768858A2}"/>
          </ac:cxnSpMkLst>
        </pc:cxnChg>
      </pc:sldChg>
      <pc:sldChg chg="addSp delSp modSp">
        <pc:chgData name="Vicky Huang" userId="cKlcUzMyTqZyNmiGF5KMDvI8nq4E2BbgzGI13yciCJU=" providerId="None" clId="Web-{06329E9F-6398-4150-B51A-68ED3353EC50}" dt="2023-04-03T15:08:14.727" v="152" actId="14100"/>
        <pc:sldMkLst>
          <pc:docMk/>
          <pc:sldMk cId="3151466898" sldId="265"/>
        </pc:sldMkLst>
        <pc:spChg chg="add del">
          <ac:chgData name="Vicky Huang" userId="cKlcUzMyTqZyNmiGF5KMDvI8nq4E2BbgzGI13yciCJU=" providerId="None" clId="Web-{06329E9F-6398-4150-B51A-68ED3353EC50}" dt="2023-04-03T15:05:46.521" v="128"/>
          <ac:spMkLst>
            <pc:docMk/>
            <pc:sldMk cId="3151466898" sldId="265"/>
            <ac:spMk id="4" creationId="{37FA3A31-C35B-E71B-6FCF-41BA4F8B342C}"/>
          </ac:spMkLst>
        </pc:spChg>
        <pc:spChg chg="mod">
          <ac:chgData name="Vicky Huang" userId="cKlcUzMyTqZyNmiGF5KMDvI8nq4E2BbgzGI13yciCJU=" providerId="None" clId="Web-{06329E9F-6398-4150-B51A-68ED3353EC50}" dt="2023-04-03T15:08:14.727" v="152" actId="14100"/>
          <ac:spMkLst>
            <pc:docMk/>
            <pc:sldMk cId="3151466898" sldId="265"/>
            <ac:spMk id="22" creationId="{1AAE50FB-7E57-F051-5A0C-273C6C56253E}"/>
          </ac:spMkLst>
        </pc:spChg>
        <pc:spChg chg="add del">
          <ac:chgData name="Vicky Huang" userId="cKlcUzMyTqZyNmiGF5KMDvI8nq4E2BbgzGI13yciCJU=" providerId="None" clId="Web-{06329E9F-6398-4150-B51A-68ED3353EC50}" dt="2023-04-03T15:05:46.521" v="128"/>
          <ac:spMkLst>
            <pc:docMk/>
            <pc:sldMk cId="3151466898" sldId="265"/>
            <ac:spMk id="23" creationId="{0F217DC5-DBED-8155-DD02-5768BC64AD24}"/>
          </ac:spMkLst>
        </pc:spChg>
        <pc:spChg chg="add del">
          <ac:chgData name="Vicky Huang" userId="cKlcUzMyTqZyNmiGF5KMDvI8nq4E2BbgzGI13yciCJU=" providerId="None" clId="Web-{06329E9F-6398-4150-B51A-68ED3353EC50}" dt="2023-04-03T15:05:46.521" v="128"/>
          <ac:spMkLst>
            <pc:docMk/>
            <pc:sldMk cId="3151466898" sldId="265"/>
            <ac:spMk id="24" creationId="{6C4E78E1-A052-A017-9A9A-E6116249D00B}"/>
          </ac:spMkLst>
        </pc:spChg>
        <pc:spChg chg="add del">
          <ac:chgData name="Vicky Huang" userId="cKlcUzMyTqZyNmiGF5KMDvI8nq4E2BbgzGI13yciCJU=" providerId="None" clId="Web-{06329E9F-6398-4150-B51A-68ED3353EC50}" dt="2023-04-03T15:05:46.521" v="128"/>
          <ac:spMkLst>
            <pc:docMk/>
            <pc:sldMk cId="3151466898" sldId="265"/>
            <ac:spMk id="25" creationId="{203F011C-5DEF-34AB-1B0E-96531F38AB15}"/>
          </ac:spMkLst>
        </pc:spChg>
        <pc:spChg chg="add del">
          <ac:chgData name="Vicky Huang" userId="cKlcUzMyTqZyNmiGF5KMDvI8nq4E2BbgzGI13yciCJU=" providerId="None" clId="Web-{06329E9F-6398-4150-B51A-68ED3353EC50}" dt="2023-04-03T15:05:46.521" v="128"/>
          <ac:spMkLst>
            <pc:docMk/>
            <pc:sldMk cId="3151466898" sldId="265"/>
            <ac:spMk id="26" creationId="{CD8804AF-2C32-721A-3E37-D05A7D6560C9}"/>
          </ac:spMkLst>
        </pc:spChg>
        <pc:spChg chg="add del">
          <ac:chgData name="Vicky Huang" userId="cKlcUzMyTqZyNmiGF5KMDvI8nq4E2BbgzGI13yciCJU=" providerId="None" clId="Web-{06329E9F-6398-4150-B51A-68ED3353EC50}" dt="2023-04-03T15:05:46.521" v="128"/>
          <ac:spMkLst>
            <pc:docMk/>
            <pc:sldMk cId="3151466898" sldId="265"/>
            <ac:spMk id="27" creationId="{2B616371-74F0-B4E0-0B44-088B5D9A8A6C}"/>
          </ac:spMkLst>
        </pc:spChg>
        <pc:spChg chg="add del">
          <ac:chgData name="Vicky Huang" userId="cKlcUzMyTqZyNmiGF5KMDvI8nq4E2BbgzGI13yciCJU=" providerId="None" clId="Web-{06329E9F-6398-4150-B51A-68ED3353EC50}" dt="2023-04-03T15:05:46.521" v="128"/>
          <ac:spMkLst>
            <pc:docMk/>
            <pc:sldMk cId="3151466898" sldId="265"/>
            <ac:spMk id="28" creationId="{F3F6294A-4667-9340-3DF5-400E09237646}"/>
          </ac:spMkLst>
        </pc:spChg>
        <pc:spChg chg="add del">
          <ac:chgData name="Vicky Huang" userId="cKlcUzMyTqZyNmiGF5KMDvI8nq4E2BbgzGI13yciCJU=" providerId="None" clId="Web-{06329E9F-6398-4150-B51A-68ED3353EC50}" dt="2023-04-03T15:05:46.521" v="128"/>
          <ac:spMkLst>
            <pc:docMk/>
            <pc:sldMk cId="3151466898" sldId="265"/>
            <ac:spMk id="29" creationId="{8E4CF7AB-324A-282D-F540-4E00860BECE7}"/>
          </ac:spMkLst>
        </pc:spChg>
        <pc:spChg chg="add del">
          <ac:chgData name="Vicky Huang" userId="cKlcUzMyTqZyNmiGF5KMDvI8nq4E2BbgzGI13yciCJU=" providerId="None" clId="Web-{06329E9F-6398-4150-B51A-68ED3353EC50}" dt="2023-04-03T15:05:46.521" v="128"/>
          <ac:spMkLst>
            <pc:docMk/>
            <pc:sldMk cId="3151466898" sldId="265"/>
            <ac:spMk id="30" creationId="{03D7F95E-4E11-4A6C-00EB-9BA06BDFF865}"/>
          </ac:spMkLst>
        </pc:spChg>
        <pc:spChg chg="add del">
          <ac:chgData name="Vicky Huang" userId="cKlcUzMyTqZyNmiGF5KMDvI8nq4E2BbgzGI13yciCJU=" providerId="None" clId="Web-{06329E9F-6398-4150-B51A-68ED3353EC50}" dt="2023-04-03T15:05:46.521" v="128"/>
          <ac:spMkLst>
            <pc:docMk/>
            <pc:sldMk cId="3151466898" sldId="265"/>
            <ac:spMk id="31" creationId="{089100FE-80C9-4F58-81F6-309FB359EF30}"/>
          </ac:spMkLst>
        </pc:spChg>
        <pc:spChg chg="add del">
          <ac:chgData name="Vicky Huang" userId="cKlcUzMyTqZyNmiGF5KMDvI8nq4E2BbgzGI13yciCJU=" providerId="None" clId="Web-{06329E9F-6398-4150-B51A-68ED3353EC50}" dt="2023-04-03T15:05:46.521" v="128"/>
          <ac:spMkLst>
            <pc:docMk/>
            <pc:sldMk cId="3151466898" sldId="265"/>
            <ac:spMk id="32" creationId="{FC391EBA-96F4-413F-CFFD-7ADA3F718AFE}"/>
          </ac:spMkLst>
        </pc:spChg>
        <pc:spChg chg="add mod">
          <ac:chgData name="Vicky Huang" userId="cKlcUzMyTqZyNmiGF5KMDvI8nq4E2BbgzGI13yciCJU=" providerId="None" clId="Web-{06329E9F-6398-4150-B51A-68ED3353EC50}" dt="2023-04-03T15:06:53.881" v="134" actId="1076"/>
          <ac:spMkLst>
            <pc:docMk/>
            <pc:sldMk cId="3151466898" sldId="265"/>
            <ac:spMk id="34" creationId="{285C9F30-EE51-AE4B-A188-DB3DDF9EB4CD}"/>
          </ac:spMkLst>
        </pc:spChg>
        <pc:picChg chg="add del">
          <ac:chgData name="Vicky Huang" userId="cKlcUzMyTqZyNmiGF5KMDvI8nq4E2BbgzGI13yciCJU=" providerId="None" clId="Web-{06329E9F-6398-4150-B51A-68ED3353EC50}" dt="2023-04-03T15:05:46.521" v="128"/>
          <ac:picMkLst>
            <pc:docMk/>
            <pc:sldMk cId="3151466898" sldId="265"/>
            <ac:picMk id="2" creationId="{C3D052CB-94AB-28DB-79DA-8F4D4BCAA6BE}"/>
          </ac:picMkLst>
        </pc:picChg>
        <pc:picChg chg="add del">
          <ac:chgData name="Vicky Huang" userId="cKlcUzMyTqZyNmiGF5KMDvI8nq4E2BbgzGI13yciCJU=" providerId="None" clId="Web-{06329E9F-6398-4150-B51A-68ED3353EC50}" dt="2023-04-03T15:05:46.521" v="128"/>
          <ac:picMkLst>
            <pc:docMk/>
            <pc:sldMk cId="3151466898" sldId="265"/>
            <ac:picMk id="3" creationId="{D713F183-B0B5-E435-8354-8E623EE27F60}"/>
          </ac:picMkLst>
        </pc:picChg>
        <pc:picChg chg="add del">
          <ac:chgData name="Vicky Huang" userId="cKlcUzMyTqZyNmiGF5KMDvI8nq4E2BbgzGI13yciCJU=" providerId="None" clId="Web-{06329E9F-6398-4150-B51A-68ED3353EC50}" dt="2023-04-03T15:05:46.521" v="128"/>
          <ac:picMkLst>
            <pc:docMk/>
            <pc:sldMk cId="3151466898" sldId="265"/>
            <ac:picMk id="33" creationId="{147668AE-BCB6-58A0-7905-8DED8458BA72}"/>
          </ac:picMkLst>
        </pc:picChg>
      </pc:sldChg>
      <pc:sldChg chg="modSp ord">
        <pc:chgData name="Vicky Huang" userId="cKlcUzMyTqZyNmiGF5KMDvI8nq4E2BbgzGI13yciCJU=" providerId="None" clId="Web-{06329E9F-6398-4150-B51A-68ED3353EC50}" dt="2023-04-03T15:04:48.816" v="117" actId="20577"/>
        <pc:sldMkLst>
          <pc:docMk/>
          <pc:sldMk cId="2245963" sldId="267"/>
        </pc:sldMkLst>
        <pc:spChg chg="mod">
          <ac:chgData name="Vicky Huang" userId="cKlcUzMyTqZyNmiGF5KMDvI8nq4E2BbgzGI13yciCJU=" providerId="None" clId="Web-{06329E9F-6398-4150-B51A-68ED3353EC50}" dt="2023-04-03T15:04:48.816" v="117" actId="20577"/>
          <ac:spMkLst>
            <pc:docMk/>
            <pc:sldMk cId="2245963" sldId="267"/>
            <ac:spMk id="4" creationId="{2BEEBB09-E6E7-13FB-2788-5D24806BE8B4}"/>
          </ac:spMkLst>
        </pc:spChg>
      </pc:sldChg>
      <pc:sldChg chg="modSp">
        <pc:chgData name="Vicky Huang" userId="cKlcUzMyTqZyNmiGF5KMDvI8nq4E2BbgzGI13yciCJU=" providerId="None" clId="Web-{06329E9F-6398-4150-B51A-68ED3353EC50}" dt="2023-04-03T15:09:21.166" v="159" actId="20577"/>
        <pc:sldMkLst>
          <pc:docMk/>
          <pc:sldMk cId="4073871698" sldId="270"/>
        </pc:sldMkLst>
        <pc:spChg chg="mod">
          <ac:chgData name="Vicky Huang" userId="cKlcUzMyTqZyNmiGF5KMDvI8nq4E2BbgzGI13yciCJU=" providerId="None" clId="Web-{06329E9F-6398-4150-B51A-68ED3353EC50}" dt="2023-04-03T15:09:21.166" v="159" actId="20577"/>
          <ac:spMkLst>
            <pc:docMk/>
            <pc:sldMk cId="4073871698" sldId="270"/>
            <ac:spMk id="6" creationId="{0E9A3DBC-72EB-6C12-C983-09F6B0F32D76}"/>
          </ac:spMkLst>
        </pc:spChg>
      </pc:sldChg>
      <pc:sldChg chg="addSp delSp modSp new modNotes">
        <pc:chgData name="Vicky Huang" userId="cKlcUzMyTqZyNmiGF5KMDvI8nq4E2BbgzGI13yciCJU=" providerId="None" clId="Web-{06329E9F-6398-4150-B51A-68ED3353EC50}" dt="2023-04-03T15:08:46.087" v="154" actId="1076"/>
        <pc:sldMkLst>
          <pc:docMk/>
          <pc:sldMk cId="2516216736" sldId="272"/>
        </pc:sldMkLst>
        <pc:spChg chg="add mod">
          <ac:chgData name="Vicky Huang" userId="cKlcUzMyTqZyNmiGF5KMDvI8nq4E2BbgzGI13yciCJU=" providerId="None" clId="Web-{06329E9F-6398-4150-B51A-68ED3353EC50}" dt="2023-04-03T15:08:46.087" v="154" actId="1076"/>
          <ac:spMkLst>
            <pc:docMk/>
            <pc:sldMk cId="2516216736" sldId="272"/>
            <ac:spMk id="3" creationId="{9E6DDE4C-9D44-866C-9B2C-8459364B9203}"/>
          </ac:spMkLst>
        </pc:spChg>
        <pc:spChg chg="add">
          <ac:chgData name="Vicky Huang" userId="cKlcUzMyTqZyNmiGF5KMDvI8nq4E2BbgzGI13yciCJU=" providerId="None" clId="Web-{06329E9F-6398-4150-B51A-68ED3353EC50}" dt="2023-04-03T14:49:37.064" v="61"/>
          <ac:spMkLst>
            <pc:docMk/>
            <pc:sldMk cId="2516216736" sldId="272"/>
            <ac:spMk id="5" creationId="{A08C955C-72BA-DD9D-D4BF-F06B2D73B314}"/>
          </ac:spMkLst>
        </pc:spChg>
        <pc:spChg chg="add">
          <ac:chgData name="Vicky Huang" userId="cKlcUzMyTqZyNmiGF5KMDvI8nq4E2BbgzGI13yciCJU=" providerId="None" clId="Web-{06329E9F-6398-4150-B51A-68ED3353EC50}" dt="2023-04-03T14:49:37.064" v="61"/>
          <ac:spMkLst>
            <pc:docMk/>
            <pc:sldMk cId="2516216736" sldId="272"/>
            <ac:spMk id="6" creationId="{4899659B-8C8B-0251-1750-5B977603D512}"/>
          </ac:spMkLst>
        </pc:spChg>
        <pc:spChg chg="add">
          <ac:chgData name="Vicky Huang" userId="cKlcUzMyTqZyNmiGF5KMDvI8nq4E2BbgzGI13yciCJU=" providerId="None" clId="Web-{06329E9F-6398-4150-B51A-68ED3353EC50}" dt="2023-04-03T14:49:37.064" v="61"/>
          <ac:spMkLst>
            <pc:docMk/>
            <pc:sldMk cId="2516216736" sldId="272"/>
            <ac:spMk id="7" creationId="{9043E2BB-22E1-2B0B-E1CA-AA844D96A446}"/>
          </ac:spMkLst>
        </pc:spChg>
        <pc:spChg chg="add">
          <ac:chgData name="Vicky Huang" userId="cKlcUzMyTqZyNmiGF5KMDvI8nq4E2BbgzGI13yciCJU=" providerId="None" clId="Web-{06329E9F-6398-4150-B51A-68ED3353EC50}" dt="2023-04-03T14:49:37.064" v="61"/>
          <ac:spMkLst>
            <pc:docMk/>
            <pc:sldMk cId="2516216736" sldId="272"/>
            <ac:spMk id="9" creationId="{DAB02133-064E-08F4-C433-E9C040661669}"/>
          </ac:spMkLst>
        </pc:spChg>
        <pc:spChg chg="add">
          <ac:chgData name="Vicky Huang" userId="cKlcUzMyTqZyNmiGF5KMDvI8nq4E2BbgzGI13yciCJU=" providerId="None" clId="Web-{06329E9F-6398-4150-B51A-68ED3353EC50}" dt="2023-04-03T14:49:37.064" v="61"/>
          <ac:spMkLst>
            <pc:docMk/>
            <pc:sldMk cId="2516216736" sldId="272"/>
            <ac:spMk id="10" creationId="{31598B3C-805C-D38C-2484-D7DBFA6C7BA8}"/>
          </ac:spMkLst>
        </pc:spChg>
        <pc:spChg chg="add">
          <ac:chgData name="Vicky Huang" userId="cKlcUzMyTqZyNmiGF5KMDvI8nq4E2BbgzGI13yciCJU=" providerId="None" clId="Web-{06329E9F-6398-4150-B51A-68ED3353EC50}" dt="2023-04-03T14:49:37.064" v="61"/>
          <ac:spMkLst>
            <pc:docMk/>
            <pc:sldMk cId="2516216736" sldId="272"/>
            <ac:spMk id="11" creationId="{9F8CDF5E-E65B-871E-D774-C555581B6659}"/>
          </ac:spMkLst>
        </pc:spChg>
        <pc:spChg chg="add">
          <ac:chgData name="Vicky Huang" userId="cKlcUzMyTqZyNmiGF5KMDvI8nq4E2BbgzGI13yciCJU=" providerId="None" clId="Web-{06329E9F-6398-4150-B51A-68ED3353EC50}" dt="2023-04-03T14:49:37.064" v="61"/>
          <ac:spMkLst>
            <pc:docMk/>
            <pc:sldMk cId="2516216736" sldId="272"/>
            <ac:spMk id="12" creationId="{5E6BD7C8-30A0-CC68-4C47-D2B787A1CB22}"/>
          </ac:spMkLst>
        </pc:spChg>
        <pc:spChg chg="add">
          <ac:chgData name="Vicky Huang" userId="cKlcUzMyTqZyNmiGF5KMDvI8nq4E2BbgzGI13yciCJU=" providerId="None" clId="Web-{06329E9F-6398-4150-B51A-68ED3353EC50}" dt="2023-04-03T14:49:37.064" v="61"/>
          <ac:spMkLst>
            <pc:docMk/>
            <pc:sldMk cId="2516216736" sldId="272"/>
            <ac:spMk id="13" creationId="{E425208F-1DB2-16D3-023D-0FFEDE18B535}"/>
          </ac:spMkLst>
        </pc:spChg>
        <pc:spChg chg="add">
          <ac:chgData name="Vicky Huang" userId="cKlcUzMyTqZyNmiGF5KMDvI8nq4E2BbgzGI13yciCJU=" providerId="None" clId="Web-{06329E9F-6398-4150-B51A-68ED3353EC50}" dt="2023-04-03T14:49:37.064" v="61"/>
          <ac:spMkLst>
            <pc:docMk/>
            <pc:sldMk cId="2516216736" sldId="272"/>
            <ac:spMk id="15" creationId="{2C6E4E09-62B6-9412-A281-E159D32DA0B5}"/>
          </ac:spMkLst>
        </pc:spChg>
        <pc:spChg chg="add">
          <ac:chgData name="Vicky Huang" userId="cKlcUzMyTqZyNmiGF5KMDvI8nq4E2BbgzGI13yciCJU=" providerId="None" clId="Web-{06329E9F-6398-4150-B51A-68ED3353EC50}" dt="2023-04-03T14:49:37.064" v="61"/>
          <ac:spMkLst>
            <pc:docMk/>
            <pc:sldMk cId="2516216736" sldId="272"/>
            <ac:spMk id="18" creationId="{C4F55175-20AD-3205-C45A-08900236DB16}"/>
          </ac:spMkLst>
        </pc:spChg>
        <pc:spChg chg="add">
          <ac:chgData name="Vicky Huang" userId="cKlcUzMyTqZyNmiGF5KMDvI8nq4E2BbgzGI13yciCJU=" providerId="None" clId="Web-{06329E9F-6398-4150-B51A-68ED3353EC50}" dt="2023-04-03T14:49:37.064" v="61"/>
          <ac:spMkLst>
            <pc:docMk/>
            <pc:sldMk cId="2516216736" sldId="272"/>
            <ac:spMk id="19" creationId="{FC17F79B-BEBC-CBD5-09EE-2F4D0E6F2DDA}"/>
          </ac:spMkLst>
        </pc:spChg>
        <pc:spChg chg="add">
          <ac:chgData name="Vicky Huang" userId="cKlcUzMyTqZyNmiGF5KMDvI8nq4E2BbgzGI13yciCJU=" providerId="None" clId="Web-{06329E9F-6398-4150-B51A-68ED3353EC50}" dt="2023-04-03T14:49:37.064" v="61"/>
          <ac:spMkLst>
            <pc:docMk/>
            <pc:sldMk cId="2516216736" sldId="272"/>
            <ac:spMk id="25" creationId="{11CAEBBA-3D87-24B0-6590-005138B3B89F}"/>
          </ac:spMkLst>
        </pc:spChg>
        <pc:spChg chg="add">
          <ac:chgData name="Vicky Huang" userId="cKlcUzMyTqZyNmiGF5KMDvI8nq4E2BbgzGI13yciCJU=" providerId="None" clId="Web-{06329E9F-6398-4150-B51A-68ED3353EC50}" dt="2023-04-03T14:49:37.064" v="61"/>
          <ac:spMkLst>
            <pc:docMk/>
            <pc:sldMk cId="2516216736" sldId="272"/>
            <ac:spMk id="26" creationId="{352D5851-B92D-D3AE-B03E-900E7DB005B2}"/>
          </ac:spMkLst>
        </pc:spChg>
        <pc:spChg chg="add">
          <ac:chgData name="Vicky Huang" userId="cKlcUzMyTqZyNmiGF5KMDvI8nq4E2BbgzGI13yciCJU=" providerId="None" clId="Web-{06329E9F-6398-4150-B51A-68ED3353EC50}" dt="2023-04-03T14:49:37.064" v="61"/>
          <ac:spMkLst>
            <pc:docMk/>
            <pc:sldMk cId="2516216736" sldId="272"/>
            <ac:spMk id="27" creationId="{A30B6C35-8AD3-B1C8-899C-28162D818B04}"/>
          </ac:spMkLst>
        </pc:spChg>
        <pc:spChg chg="add">
          <ac:chgData name="Vicky Huang" userId="cKlcUzMyTqZyNmiGF5KMDvI8nq4E2BbgzGI13yciCJU=" providerId="None" clId="Web-{06329E9F-6398-4150-B51A-68ED3353EC50}" dt="2023-04-03T14:49:37.064" v="61"/>
          <ac:spMkLst>
            <pc:docMk/>
            <pc:sldMk cId="2516216736" sldId="272"/>
            <ac:spMk id="28" creationId="{2F198B63-510E-D471-0A6A-0F8FBF3F0210}"/>
          </ac:spMkLst>
        </pc:spChg>
        <pc:spChg chg="add">
          <ac:chgData name="Vicky Huang" userId="cKlcUzMyTqZyNmiGF5KMDvI8nq4E2BbgzGI13yciCJU=" providerId="None" clId="Web-{06329E9F-6398-4150-B51A-68ED3353EC50}" dt="2023-04-03T14:49:37.064" v="61"/>
          <ac:spMkLst>
            <pc:docMk/>
            <pc:sldMk cId="2516216736" sldId="272"/>
            <ac:spMk id="29" creationId="{EBDE220A-48CC-900B-FF99-20B174264A07}"/>
          </ac:spMkLst>
        </pc:spChg>
        <pc:spChg chg="add">
          <ac:chgData name="Vicky Huang" userId="cKlcUzMyTqZyNmiGF5KMDvI8nq4E2BbgzGI13yciCJU=" providerId="None" clId="Web-{06329E9F-6398-4150-B51A-68ED3353EC50}" dt="2023-04-03T14:49:37.064" v="61"/>
          <ac:spMkLst>
            <pc:docMk/>
            <pc:sldMk cId="2516216736" sldId="272"/>
            <ac:spMk id="30" creationId="{8BB50D5D-A019-DA40-720E-8DA30C3927D1}"/>
          </ac:spMkLst>
        </pc:spChg>
        <pc:spChg chg="add">
          <ac:chgData name="Vicky Huang" userId="cKlcUzMyTqZyNmiGF5KMDvI8nq4E2BbgzGI13yciCJU=" providerId="None" clId="Web-{06329E9F-6398-4150-B51A-68ED3353EC50}" dt="2023-04-03T14:49:37.064" v="61"/>
          <ac:spMkLst>
            <pc:docMk/>
            <pc:sldMk cId="2516216736" sldId="272"/>
            <ac:spMk id="34" creationId="{2A581759-6644-C81E-C7A9-A1E5F3B709BB}"/>
          </ac:spMkLst>
        </pc:spChg>
        <pc:spChg chg="add">
          <ac:chgData name="Vicky Huang" userId="cKlcUzMyTqZyNmiGF5KMDvI8nq4E2BbgzGI13yciCJU=" providerId="None" clId="Web-{06329E9F-6398-4150-B51A-68ED3353EC50}" dt="2023-04-03T14:49:37.064" v="61"/>
          <ac:spMkLst>
            <pc:docMk/>
            <pc:sldMk cId="2516216736" sldId="272"/>
            <ac:spMk id="35" creationId="{A88BA088-EA42-F1CD-E1AD-FD75C7FE373A}"/>
          </ac:spMkLst>
        </pc:spChg>
        <pc:spChg chg="add">
          <ac:chgData name="Vicky Huang" userId="cKlcUzMyTqZyNmiGF5KMDvI8nq4E2BbgzGI13yciCJU=" providerId="None" clId="Web-{06329E9F-6398-4150-B51A-68ED3353EC50}" dt="2023-04-03T14:49:37.064" v="61"/>
          <ac:spMkLst>
            <pc:docMk/>
            <pc:sldMk cId="2516216736" sldId="272"/>
            <ac:spMk id="36" creationId="{54A55B00-CA02-6102-0440-C36C2A715444}"/>
          </ac:spMkLst>
        </pc:spChg>
        <pc:spChg chg="add">
          <ac:chgData name="Vicky Huang" userId="cKlcUzMyTqZyNmiGF5KMDvI8nq4E2BbgzGI13yciCJU=" providerId="None" clId="Web-{06329E9F-6398-4150-B51A-68ED3353EC50}" dt="2023-04-03T14:49:37.064" v="61"/>
          <ac:spMkLst>
            <pc:docMk/>
            <pc:sldMk cId="2516216736" sldId="272"/>
            <ac:spMk id="37" creationId="{7941B782-D426-4615-BF56-340CEF6F4660}"/>
          </ac:spMkLst>
        </pc:spChg>
        <pc:spChg chg="add">
          <ac:chgData name="Vicky Huang" userId="cKlcUzMyTqZyNmiGF5KMDvI8nq4E2BbgzGI13yciCJU=" providerId="None" clId="Web-{06329E9F-6398-4150-B51A-68ED3353EC50}" dt="2023-04-03T14:49:37.064" v="61"/>
          <ac:spMkLst>
            <pc:docMk/>
            <pc:sldMk cId="2516216736" sldId="272"/>
            <ac:spMk id="38" creationId="{BE0FB2F2-CC2F-DE93-62E8-B05B1F9180DE}"/>
          </ac:spMkLst>
        </pc:spChg>
        <pc:spChg chg="add">
          <ac:chgData name="Vicky Huang" userId="cKlcUzMyTqZyNmiGF5KMDvI8nq4E2BbgzGI13yciCJU=" providerId="None" clId="Web-{06329E9F-6398-4150-B51A-68ED3353EC50}" dt="2023-04-03T14:49:37.064" v="61"/>
          <ac:spMkLst>
            <pc:docMk/>
            <pc:sldMk cId="2516216736" sldId="272"/>
            <ac:spMk id="39" creationId="{EA6131A7-B126-430F-230A-41C2C2C6DBC5}"/>
          </ac:spMkLst>
        </pc:spChg>
        <pc:spChg chg="add">
          <ac:chgData name="Vicky Huang" userId="cKlcUzMyTqZyNmiGF5KMDvI8nq4E2BbgzGI13yciCJU=" providerId="None" clId="Web-{06329E9F-6398-4150-B51A-68ED3353EC50}" dt="2023-04-03T14:49:37.064" v="61"/>
          <ac:spMkLst>
            <pc:docMk/>
            <pc:sldMk cId="2516216736" sldId="272"/>
            <ac:spMk id="40" creationId="{E67941A6-9220-699D-DA1F-5D7C0D761867}"/>
          </ac:spMkLst>
        </pc:spChg>
        <pc:spChg chg="add">
          <ac:chgData name="Vicky Huang" userId="cKlcUzMyTqZyNmiGF5KMDvI8nq4E2BbgzGI13yciCJU=" providerId="None" clId="Web-{06329E9F-6398-4150-B51A-68ED3353EC50}" dt="2023-04-03T14:49:37.064" v="61"/>
          <ac:spMkLst>
            <pc:docMk/>
            <pc:sldMk cId="2516216736" sldId="272"/>
            <ac:spMk id="41" creationId="{BA19A8E5-4C1C-EFF9-6308-35600A37F0A9}"/>
          </ac:spMkLst>
        </pc:spChg>
        <pc:spChg chg="add">
          <ac:chgData name="Vicky Huang" userId="cKlcUzMyTqZyNmiGF5KMDvI8nq4E2BbgzGI13yciCJU=" providerId="None" clId="Web-{06329E9F-6398-4150-B51A-68ED3353EC50}" dt="2023-04-03T14:49:37.064" v="61"/>
          <ac:spMkLst>
            <pc:docMk/>
            <pc:sldMk cId="2516216736" sldId="272"/>
            <ac:spMk id="43" creationId="{AD69B6D9-CD9E-446D-440A-C39C049B9D63}"/>
          </ac:spMkLst>
        </pc:spChg>
        <pc:spChg chg="add">
          <ac:chgData name="Vicky Huang" userId="cKlcUzMyTqZyNmiGF5KMDvI8nq4E2BbgzGI13yciCJU=" providerId="None" clId="Web-{06329E9F-6398-4150-B51A-68ED3353EC50}" dt="2023-04-03T14:49:37.064" v="61"/>
          <ac:spMkLst>
            <pc:docMk/>
            <pc:sldMk cId="2516216736" sldId="272"/>
            <ac:spMk id="46" creationId="{C0E4A917-13EE-DA37-9501-51218C49BBF4}"/>
          </ac:spMkLst>
        </pc:spChg>
        <pc:spChg chg="add">
          <ac:chgData name="Vicky Huang" userId="cKlcUzMyTqZyNmiGF5KMDvI8nq4E2BbgzGI13yciCJU=" providerId="None" clId="Web-{06329E9F-6398-4150-B51A-68ED3353EC50}" dt="2023-04-03T14:49:37.064" v="61"/>
          <ac:spMkLst>
            <pc:docMk/>
            <pc:sldMk cId="2516216736" sldId="272"/>
            <ac:spMk id="48" creationId="{C77AB194-8978-BF1A-8CB4-757E19C0FD09}"/>
          </ac:spMkLst>
        </pc:spChg>
        <pc:spChg chg="add">
          <ac:chgData name="Vicky Huang" userId="cKlcUzMyTqZyNmiGF5KMDvI8nq4E2BbgzGI13yciCJU=" providerId="None" clId="Web-{06329E9F-6398-4150-B51A-68ED3353EC50}" dt="2023-04-03T14:49:37.064" v="61"/>
          <ac:spMkLst>
            <pc:docMk/>
            <pc:sldMk cId="2516216736" sldId="272"/>
            <ac:spMk id="50" creationId="{0659D1DD-954F-A97F-6A49-C5F04A23D6D2}"/>
          </ac:spMkLst>
        </pc:spChg>
        <pc:spChg chg="add">
          <ac:chgData name="Vicky Huang" userId="cKlcUzMyTqZyNmiGF5KMDvI8nq4E2BbgzGI13yciCJU=" providerId="None" clId="Web-{06329E9F-6398-4150-B51A-68ED3353EC50}" dt="2023-04-03T14:49:46.501" v="62"/>
          <ac:spMkLst>
            <pc:docMk/>
            <pc:sldMk cId="2516216736" sldId="272"/>
            <ac:spMk id="52" creationId="{A08C955C-72BA-DD9D-D4BF-F06B2D73B314}"/>
          </ac:spMkLst>
        </pc:spChg>
        <pc:spChg chg="add">
          <ac:chgData name="Vicky Huang" userId="cKlcUzMyTqZyNmiGF5KMDvI8nq4E2BbgzGI13yciCJU=" providerId="None" clId="Web-{06329E9F-6398-4150-B51A-68ED3353EC50}" dt="2023-04-03T14:49:46.501" v="62"/>
          <ac:spMkLst>
            <pc:docMk/>
            <pc:sldMk cId="2516216736" sldId="272"/>
            <ac:spMk id="53" creationId="{4899659B-8C8B-0251-1750-5B977603D512}"/>
          </ac:spMkLst>
        </pc:spChg>
        <pc:spChg chg="add">
          <ac:chgData name="Vicky Huang" userId="cKlcUzMyTqZyNmiGF5KMDvI8nq4E2BbgzGI13yciCJU=" providerId="None" clId="Web-{06329E9F-6398-4150-B51A-68ED3353EC50}" dt="2023-04-03T14:49:46.501" v="62"/>
          <ac:spMkLst>
            <pc:docMk/>
            <pc:sldMk cId="2516216736" sldId="272"/>
            <ac:spMk id="54" creationId="{9043E2BB-22E1-2B0B-E1CA-AA844D96A446}"/>
          </ac:spMkLst>
        </pc:spChg>
        <pc:spChg chg="add">
          <ac:chgData name="Vicky Huang" userId="cKlcUzMyTqZyNmiGF5KMDvI8nq4E2BbgzGI13yciCJU=" providerId="None" clId="Web-{06329E9F-6398-4150-B51A-68ED3353EC50}" dt="2023-04-03T14:49:46.501" v="62"/>
          <ac:spMkLst>
            <pc:docMk/>
            <pc:sldMk cId="2516216736" sldId="272"/>
            <ac:spMk id="56" creationId="{DAB02133-064E-08F4-C433-E9C040661669}"/>
          </ac:spMkLst>
        </pc:spChg>
        <pc:spChg chg="add">
          <ac:chgData name="Vicky Huang" userId="cKlcUzMyTqZyNmiGF5KMDvI8nq4E2BbgzGI13yciCJU=" providerId="None" clId="Web-{06329E9F-6398-4150-B51A-68ED3353EC50}" dt="2023-04-03T14:49:46.501" v="62"/>
          <ac:spMkLst>
            <pc:docMk/>
            <pc:sldMk cId="2516216736" sldId="272"/>
            <ac:spMk id="57" creationId="{31598B3C-805C-D38C-2484-D7DBFA6C7BA8}"/>
          </ac:spMkLst>
        </pc:spChg>
        <pc:spChg chg="add">
          <ac:chgData name="Vicky Huang" userId="cKlcUzMyTqZyNmiGF5KMDvI8nq4E2BbgzGI13yciCJU=" providerId="None" clId="Web-{06329E9F-6398-4150-B51A-68ED3353EC50}" dt="2023-04-03T14:49:46.501" v="62"/>
          <ac:spMkLst>
            <pc:docMk/>
            <pc:sldMk cId="2516216736" sldId="272"/>
            <ac:spMk id="58" creationId="{9F8CDF5E-E65B-871E-D774-C555581B6659}"/>
          </ac:spMkLst>
        </pc:spChg>
        <pc:spChg chg="add">
          <ac:chgData name="Vicky Huang" userId="cKlcUzMyTqZyNmiGF5KMDvI8nq4E2BbgzGI13yciCJU=" providerId="None" clId="Web-{06329E9F-6398-4150-B51A-68ED3353EC50}" dt="2023-04-03T14:49:46.501" v="62"/>
          <ac:spMkLst>
            <pc:docMk/>
            <pc:sldMk cId="2516216736" sldId="272"/>
            <ac:spMk id="59" creationId="{5E6BD7C8-30A0-CC68-4C47-D2B787A1CB22}"/>
          </ac:spMkLst>
        </pc:spChg>
        <pc:spChg chg="add">
          <ac:chgData name="Vicky Huang" userId="cKlcUzMyTqZyNmiGF5KMDvI8nq4E2BbgzGI13yciCJU=" providerId="None" clId="Web-{06329E9F-6398-4150-B51A-68ED3353EC50}" dt="2023-04-03T14:49:46.501" v="62"/>
          <ac:spMkLst>
            <pc:docMk/>
            <pc:sldMk cId="2516216736" sldId="272"/>
            <ac:spMk id="60" creationId="{E425208F-1DB2-16D3-023D-0FFEDE18B535}"/>
          </ac:spMkLst>
        </pc:spChg>
        <pc:spChg chg="add">
          <ac:chgData name="Vicky Huang" userId="cKlcUzMyTqZyNmiGF5KMDvI8nq4E2BbgzGI13yciCJU=" providerId="None" clId="Web-{06329E9F-6398-4150-B51A-68ED3353EC50}" dt="2023-04-03T14:49:46.501" v="62"/>
          <ac:spMkLst>
            <pc:docMk/>
            <pc:sldMk cId="2516216736" sldId="272"/>
            <ac:spMk id="62" creationId="{2C6E4E09-62B6-9412-A281-E159D32DA0B5}"/>
          </ac:spMkLst>
        </pc:spChg>
        <pc:spChg chg="add">
          <ac:chgData name="Vicky Huang" userId="cKlcUzMyTqZyNmiGF5KMDvI8nq4E2BbgzGI13yciCJU=" providerId="None" clId="Web-{06329E9F-6398-4150-B51A-68ED3353EC50}" dt="2023-04-03T14:49:46.501" v="62"/>
          <ac:spMkLst>
            <pc:docMk/>
            <pc:sldMk cId="2516216736" sldId="272"/>
            <ac:spMk id="65" creationId="{C4F55175-20AD-3205-C45A-08900236DB16}"/>
          </ac:spMkLst>
        </pc:spChg>
        <pc:spChg chg="add">
          <ac:chgData name="Vicky Huang" userId="cKlcUzMyTqZyNmiGF5KMDvI8nq4E2BbgzGI13yciCJU=" providerId="None" clId="Web-{06329E9F-6398-4150-B51A-68ED3353EC50}" dt="2023-04-03T14:49:46.501" v="62"/>
          <ac:spMkLst>
            <pc:docMk/>
            <pc:sldMk cId="2516216736" sldId="272"/>
            <ac:spMk id="66" creationId="{FC17F79B-BEBC-CBD5-09EE-2F4D0E6F2DDA}"/>
          </ac:spMkLst>
        </pc:spChg>
        <pc:spChg chg="add">
          <ac:chgData name="Vicky Huang" userId="cKlcUzMyTqZyNmiGF5KMDvI8nq4E2BbgzGI13yciCJU=" providerId="None" clId="Web-{06329E9F-6398-4150-B51A-68ED3353EC50}" dt="2023-04-03T14:49:46.501" v="62"/>
          <ac:spMkLst>
            <pc:docMk/>
            <pc:sldMk cId="2516216736" sldId="272"/>
            <ac:spMk id="72" creationId="{11CAEBBA-3D87-24B0-6590-005138B3B89F}"/>
          </ac:spMkLst>
        </pc:spChg>
        <pc:spChg chg="add">
          <ac:chgData name="Vicky Huang" userId="cKlcUzMyTqZyNmiGF5KMDvI8nq4E2BbgzGI13yciCJU=" providerId="None" clId="Web-{06329E9F-6398-4150-B51A-68ED3353EC50}" dt="2023-04-03T14:49:46.501" v="62"/>
          <ac:spMkLst>
            <pc:docMk/>
            <pc:sldMk cId="2516216736" sldId="272"/>
            <ac:spMk id="73" creationId="{352D5851-B92D-D3AE-B03E-900E7DB005B2}"/>
          </ac:spMkLst>
        </pc:spChg>
        <pc:spChg chg="add">
          <ac:chgData name="Vicky Huang" userId="cKlcUzMyTqZyNmiGF5KMDvI8nq4E2BbgzGI13yciCJU=" providerId="None" clId="Web-{06329E9F-6398-4150-B51A-68ED3353EC50}" dt="2023-04-03T14:49:46.501" v="62"/>
          <ac:spMkLst>
            <pc:docMk/>
            <pc:sldMk cId="2516216736" sldId="272"/>
            <ac:spMk id="74" creationId="{A30B6C35-8AD3-B1C8-899C-28162D818B04}"/>
          </ac:spMkLst>
        </pc:spChg>
        <pc:spChg chg="add">
          <ac:chgData name="Vicky Huang" userId="cKlcUzMyTqZyNmiGF5KMDvI8nq4E2BbgzGI13yciCJU=" providerId="None" clId="Web-{06329E9F-6398-4150-B51A-68ED3353EC50}" dt="2023-04-03T14:49:46.501" v="62"/>
          <ac:spMkLst>
            <pc:docMk/>
            <pc:sldMk cId="2516216736" sldId="272"/>
            <ac:spMk id="75" creationId="{2F198B63-510E-D471-0A6A-0F8FBF3F0210}"/>
          </ac:spMkLst>
        </pc:spChg>
        <pc:spChg chg="add">
          <ac:chgData name="Vicky Huang" userId="cKlcUzMyTqZyNmiGF5KMDvI8nq4E2BbgzGI13yciCJU=" providerId="None" clId="Web-{06329E9F-6398-4150-B51A-68ED3353EC50}" dt="2023-04-03T14:49:46.501" v="62"/>
          <ac:spMkLst>
            <pc:docMk/>
            <pc:sldMk cId="2516216736" sldId="272"/>
            <ac:spMk id="76" creationId="{EBDE220A-48CC-900B-FF99-20B174264A07}"/>
          </ac:spMkLst>
        </pc:spChg>
        <pc:spChg chg="add">
          <ac:chgData name="Vicky Huang" userId="cKlcUzMyTqZyNmiGF5KMDvI8nq4E2BbgzGI13yciCJU=" providerId="None" clId="Web-{06329E9F-6398-4150-B51A-68ED3353EC50}" dt="2023-04-03T14:49:46.501" v="62"/>
          <ac:spMkLst>
            <pc:docMk/>
            <pc:sldMk cId="2516216736" sldId="272"/>
            <ac:spMk id="77" creationId="{8BB50D5D-A019-DA40-720E-8DA30C3927D1}"/>
          </ac:spMkLst>
        </pc:spChg>
        <pc:spChg chg="add">
          <ac:chgData name="Vicky Huang" userId="cKlcUzMyTqZyNmiGF5KMDvI8nq4E2BbgzGI13yciCJU=" providerId="None" clId="Web-{06329E9F-6398-4150-B51A-68ED3353EC50}" dt="2023-04-03T14:49:46.501" v="62"/>
          <ac:spMkLst>
            <pc:docMk/>
            <pc:sldMk cId="2516216736" sldId="272"/>
            <ac:spMk id="81" creationId="{2A581759-6644-C81E-C7A9-A1E5F3B709BB}"/>
          </ac:spMkLst>
        </pc:spChg>
        <pc:spChg chg="add">
          <ac:chgData name="Vicky Huang" userId="cKlcUzMyTqZyNmiGF5KMDvI8nq4E2BbgzGI13yciCJU=" providerId="None" clId="Web-{06329E9F-6398-4150-B51A-68ED3353EC50}" dt="2023-04-03T14:49:46.501" v="62"/>
          <ac:spMkLst>
            <pc:docMk/>
            <pc:sldMk cId="2516216736" sldId="272"/>
            <ac:spMk id="82" creationId="{A88BA088-EA42-F1CD-E1AD-FD75C7FE373A}"/>
          </ac:spMkLst>
        </pc:spChg>
        <pc:spChg chg="add">
          <ac:chgData name="Vicky Huang" userId="cKlcUzMyTqZyNmiGF5KMDvI8nq4E2BbgzGI13yciCJU=" providerId="None" clId="Web-{06329E9F-6398-4150-B51A-68ED3353EC50}" dt="2023-04-03T14:49:46.501" v="62"/>
          <ac:spMkLst>
            <pc:docMk/>
            <pc:sldMk cId="2516216736" sldId="272"/>
            <ac:spMk id="83" creationId="{54A55B00-CA02-6102-0440-C36C2A715444}"/>
          </ac:spMkLst>
        </pc:spChg>
        <pc:spChg chg="add">
          <ac:chgData name="Vicky Huang" userId="cKlcUzMyTqZyNmiGF5KMDvI8nq4E2BbgzGI13yciCJU=" providerId="None" clId="Web-{06329E9F-6398-4150-B51A-68ED3353EC50}" dt="2023-04-03T14:49:46.501" v="62"/>
          <ac:spMkLst>
            <pc:docMk/>
            <pc:sldMk cId="2516216736" sldId="272"/>
            <ac:spMk id="84" creationId="{7941B782-D426-4615-BF56-340CEF6F4660}"/>
          </ac:spMkLst>
        </pc:spChg>
        <pc:spChg chg="add">
          <ac:chgData name="Vicky Huang" userId="cKlcUzMyTqZyNmiGF5KMDvI8nq4E2BbgzGI13yciCJU=" providerId="None" clId="Web-{06329E9F-6398-4150-B51A-68ED3353EC50}" dt="2023-04-03T14:49:46.501" v="62"/>
          <ac:spMkLst>
            <pc:docMk/>
            <pc:sldMk cId="2516216736" sldId="272"/>
            <ac:spMk id="85" creationId="{BE0FB2F2-CC2F-DE93-62E8-B05B1F9180DE}"/>
          </ac:spMkLst>
        </pc:spChg>
        <pc:spChg chg="add">
          <ac:chgData name="Vicky Huang" userId="cKlcUzMyTqZyNmiGF5KMDvI8nq4E2BbgzGI13yciCJU=" providerId="None" clId="Web-{06329E9F-6398-4150-B51A-68ED3353EC50}" dt="2023-04-03T14:49:46.501" v="62"/>
          <ac:spMkLst>
            <pc:docMk/>
            <pc:sldMk cId="2516216736" sldId="272"/>
            <ac:spMk id="86" creationId="{EA6131A7-B126-430F-230A-41C2C2C6DBC5}"/>
          </ac:spMkLst>
        </pc:spChg>
        <pc:spChg chg="add">
          <ac:chgData name="Vicky Huang" userId="cKlcUzMyTqZyNmiGF5KMDvI8nq4E2BbgzGI13yciCJU=" providerId="None" clId="Web-{06329E9F-6398-4150-B51A-68ED3353EC50}" dt="2023-04-03T14:49:46.501" v="62"/>
          <ac:spMkLst>
            <pc:docMk/>
            <pc:sldMk cId="2516216736" sldId="272"/>
            <ac:spMk id="87" creationId="{E67941A6-9220-699D-DA1F-5D7C0D761867}"/>
          </ac:spMkLst>
        </pc:spChg>
        <pc:spChg chg="add">
          <ac:chgData name="Vicky Huang" userId="cKlcUzMyTqZyNmiGF5KMDvI8nq4E2BbgzGI13yciCJU=" providerId="None" clId="Web-{06329E9F-6398-4150-B51A-68ED3353EC50}" dt="2023-04-03T14:49:46.501" v="62"/>
          <ac:spMkLst>
            <pc:docMk/>
            <pc:sldMk cId="2516216736" sldId="272"/>
            <ac:spMk id="88" creationId="{BA19A8E5-4C1C-EFF9-6308-35600A37F0A9}"/>
          </ac:spMkLst>
        </pc:spChg>
        <pc:spChg chg="add">
          <ac:chgData name="Vicky Huang" userId="cKlcUzMyTqZyNmiGF5KMDvI8nq4E2BbgzGI13yciCJU=" providerId="None" clId="Web-{06329E9F-6398-4150-B51A-68ED3353EC50}" dt="2023-04-03T14:49:46.501" v="62"/>
          <ac:spMkLst>
            <pc:docMk/>
            <pc:sldMk cId="2516216736" sldId="272"/>
            <ac:spMk id="90" creationId="{AD69B6D9-CD9E-446D-440A-C39C049B9D63}"/>
          </ac:spMkLst>
        </pc:spChg>
        <pc:spChg chg="add">
          <ac:chgData name="Vicky Huang" userId="cKlcUzMyTqZyNmiGF5KMDvI8nq4E2BbgzGI13yciCJU=" providerId="None" clId="Web-{06329E9F-6398-4150-B51A-68ED3353EC50}" dt="2023-04-03T14:49:46.501" v="62"/>
          <ac:spMkLst>
            <pc:docMk/>
            <pc:sldMk cId="2516216736" sldId="272"/>
            <ac:spMk id="93" creationId="{C0E4A917-13EE-DA37-9501-51218C49BBF4}"/>
          </ac:spMkLst>
        </pc:spChg>
        <pc:spChg chg="add">
          <ac:chgData name="Vicky Huang" userId="cKlcUzMyTqZyNmiGF5KMDvI8nq4E2BbgzGI13yciCJU=" providerId="None" clId="Web-{06329E9F-6398-4150-B51A-68ED3353EC50}" dt="2023-04-03T14:49:46.501" v="62"/>
          <ac:spMkLst>
            <pc:docMk/>
            <pc:sldMk cId="2516216736" sldId="272"/>
            <ac:spMk id="95" creationId="{C77AB194-8978-BF1A-8CB4-757E19C0FD09}"/>
          </ac:spMkLst>
        </pc:spChg>
        <pc:spChg chg="add">
          <ac:chgData name="Vicky Huang" userId="cKlcUzMyTqZyNmiGF5KMDvI8nq4E2BbgzGI13yciCJU=" providerId="None" clId="Web-{06329E9F-6398-4150-B51A-68ED3353EC50}" dt="2023-04-03T14:49:46.501" v="62"/>
          <ac:spMkLst>
            <pc:docMk/>
            <pc:sldMk cId="2516216736" sldId="272"/>
            <ac:spMk id="97" creationId="{0659D1DD-954F-A97F-6A49-C5F04A23D6D2}"/>
          </ac:spMkLst>
        </pc:spChg>
        <pc:spChg chg="add">
          <ac:chgData name="Vicky Huang" userId="cKlcUzMyTqZyNmiGF5KMDvI8nq4E2BbgzGI13yciCJU=" providerId="None" clId="Web-{06329E9F-6398-4150-B51A-68ED3353EC50}" dt="2023-04-03T14:50:12.799" v="65"/>
          <ac:spMkLst>
            <pc:docMk/>
            <pc:sldMk cId="2516216736" sldId="272"/>
            <ac:spMk id="98" creationId="{44894B48-B787-7F07-B02F-A676C248FBB1}"/>
          </ac:spMkLst>
        </pc:spChg>
        <pc:spChg chg="add">
          <ac:chgData name="Vicky Huang" userId="cKlcUzMyTqZyNmiGF5KMDvI8nq4E2BbgzGI13yciCJU=" providerId="None" clId="Web-{06329E9F-6398-4150-B51A-68ED3353EC50}" dt="2023-04-03T14:50:12.799" v="65"/>
          <ac:spMkLst>
            <pc:docMk/>
            <pc:sldMk cId="2516216736" sldId="272"/>
            <ac:spMk id="99" creationId="{3227CC8A-0953-7A96-DD69-A9BBF567FBED}"/>
          </ac:spMkLst>
        </pc:spChg>
        <pc:spChg chg="add">
          <ac:chgData name="Vicky Huang" userId="cKlcUzMyTqZyNmiGF5KMDvI8nq4E2BbgzGI13yciCJU=" providerId="None" clId="Web-{06329E9F-6398-4150-B51A-68ED3353EC50}" dt="2023-04-03T14:50:12.799" v="65"/>
          <ac:spMkLst>
            <pc:docMk/>
            <pc:sldMk cId="2516216736" sldId="272"/>
            <ac:spMk id="101" creationId="{7EA6D659-12B6-ED52-57F4-ADD058E14685}"/>
          </ac:spMkLst>
        </pc:spChg>
        <pc:spChg chg="add">
          <ac:chgData name="Vicky Huang" userId="cKlcUzMyTqZyNmiGF5KMDvI8nq4E2BbgzGI13yciCJU=" providerId="None" clId="Web-{06329E9F-6398-4150-B51A-68ED3353EC50}" dt="2023-04-03T14:50:12.799" v="65"/>
          <ac:spMkLst>
            <pc:docMk/>
            <pc:sldMk cId="2516216736" sldId="272"/>
            <ac:spMk id="103" creationId="{98B39446-16B1-2DC7-57A2-199EE3A519F7}"/>
          </ac:spMkLst>
        </pc:spChg>
        <pc:spChg chg="add">
          <ac:chgData name="Vicky Huang" userId="cKlcUzMyTqZyNmiGF5KMDvI8nq4E2BbgzGI13yciCJU=" providerId="None" clId="Web-{06329E9F-6398-4150-B51A-68ED3353EC50}" dt="2023-04-03T14:50:12.799" v="65"/>
          <ac:spMkLst>
            <pc:docMk/>
            <pc:sldMk cId="2516216736" sldId="272"/>
            <ac:spMk id="108" creationId="{EEA39DC4-B048-DBD3-8A14-E326E0EBBC9A}"/>
          </ac:spMkLst>
        </pc:spChg>
        <pc:spChg chg="add">
          <ac:chgData name="Vicky Huang" userId="cKlcUzMyTqZyNmiGF5KMDvI8nq4E2BbgzGI13yciCJU=" providerId="None" clId="Web-{06329E9F-6398-4150-B51A-68ED3353EC50}" dt="2023-04-03T14:50:12.799" v="65"/>
          <ac:spMkLst>
            <pc:docMk/>
            <pc:sldMk cId="2516216736" sldId="272"/>
            <ac:spMk id="109" creationId="{802830F5-7108-984F-3B8C-CEF733A392D7}"/>
          </ac:spMkLst>
        </pc:spChg>
        <pc:spChg chg="add">
          <ac:chgData name="Vicky Huang" userId="cKlcUzMyTqZyNmiGF5KMDvI8nq4E2BbgzGI13yciCJU=" providerId="None" clId="Web-{06329E9F-6398-4150-B51A-68ED3353EC50}" dt="2023-04-03T14:50:12.799" v="65"/>
          <ac:spMkLst>
            <pc:docMk/>
            <pc:sldMk cId="2516216736" sldId="272"/>
            <ac:spMk id="110" creationId="{406D8073-62E7-615D-5190-CFE0D00A8B21}"/>
          </ac:spMkLst>
        </pc:spChg>
        <pc:spChg chg="add">
          <ac:chgData name="Vicky Huang" userId="cKlcUzMyTqZyNmiGF5KMDvI8nq4E2BbgzGI13yciCJU=" providerId="None" clId="Web-{06329E9F-6398-4150-B51A-68ED3353EC50}" dt="2023-04-03T14:50:12.799" v="65"/>
          <ac:spMkLst>
            <pc:docMk/>
            <pc:sldMk cId="2516216736" sldId="272"/>
            <ac:spMk id="112" creationId="{9135DBC8-8FDB-AF6D-973E-15A806C2009D}"/>
          </ac:spMkLst>
        </pc:spChg>
        <pc:spChg chg="add">
          <ac:chgData name="Vicky Huang" userId="cKlcUzMyTqZyNmiGF5KMDvI8nq4E2BbgzGI13yciCJU=" providerId="None" clId="Web-{06329E9F-6398-4150-B51A-68ED3353EC50}" dt="2023-04-03T14:50:12.799" v="65"/>
          <ac:spMkLst>
            <pc:docMk/>
            <pc:sldMk cId="2516216736" sldId="272"/>
            <ac:spMk id="113" creationId="{A5B501C4-9AC4-F64A-6B6A-7EEA45483FE6}"/>
          </ac:spMkLst>
        </pc:spChg>
        <pc:spChg chg="add">
          <ac:chgData name="Vicky Huang" userId="cKlcUzMyTqZyNmiGF5KMDvI8nq4E2BbgzGI13yciCJU=" providerId="None" clId="Web-{06329E9F-6398-4150-B51A-68ED3353EC50}" dt="2023-04-03T14:50:12.799" v="65"/>
          <ac:spMkLst>
            <pc:docMk/>
            <pc:sldMk cId="2516216736" sldId="272"/>
            <ac:spMk id="114" creationId="{C6317F73-E10B-B580-6BF3-E73D71586CEB}"/>
          </ac:spMkLst>
        </pc:spChg>
        <pc:spChg chg="add">
          <ac:chgData name="Vicky Huang" userId="cKlcUzMyTqZyNmiGF5KMDvI8nq4E2BbgzGI13yciCJU=" providerId="None" clId="Web-{06329E9F-6398-4150-B51A-68ED3353EC50}" dt="2023-04-03T14:50:12.799" v="65"/>
          <ac:spMkLst>
            <pc:docMk/>
            <pc:sldMk cId="2516216736" sldId="272"/>
            <ac:spMk id="115" creationId="{1D6084AB-F322-AB2A-6E74-E346EC974270}"/>
          </ac:spMkLst>
        </pc:spChg>
        <pc:spChg chg="add">
          <ac:chgData name="Vicky Huang" userId="cKlcUzMyTqZyNmiGF5KMDvI8nq4E2BbgzGI13yciCJU=" providerId="None" clId="Web-{06329E9F-6398-4150-B51A-68ED3353EC50}" dt="2023-04-03T14:50:12.799" v="65"/>
          <ac:spMkLst>
            <pc:docMk/>
            <pc:sldMk cId="2516216736" sldId="272"/>
            <ac:spMk id="116" creationId="{711E31B5-7CCC-57C0-E194-863A7F934A69}"/>
          </ac:spMkLst>
        </pc:spChg>
        <pc:spChg chg="add">
          <ac:chgData name="Vicky Huang" userId="cKlcUzMyTqZyNmiGF5KMDvI8nq4E2BbgzGI13yciCJU=" providerId="None" clId="Web-{06329E9F-6398-4150-B51A-68ED3353EC50}" dt="2023-04-03T14:50:12.799" v="65"/>
          <ac:spMkLst>
            <pc:docMk/>
            <pc:sldMk cId="2516216736" sldId="272"/>
            <ac:spMk id="118" creationId="{03D1A39B-3E52-2436-293C-B33B12F2384B}"/>
          </ac:spMkLst>
        </pc:spChg>
        <pc:spChg chg="add">
          <ac:chgData name="Vicky Huang" userId="cKlcUzMyTqZyNmiGF5KMDvI8nq4E2BbgzGI13yciCJU=" providerId="None" clId="Web-{06329E9F-6398-4150-B51A-68ED3353EC50}" dt="2023-04-03T14:50:12.799" v="65"/>
          <ac:spMkLst>
            <pc:docMk/>
            <pc:sldMk cId="2516216736" sldId="272"/>
            <ac:spMk id="121" creationId="{45605CD1-5BFE-77C3-A1F4-EACBE3A979F0}"/>
          </ac:spMkLst>
        </pc:spChg>
        <pc:spChg chg="add">
          <ac:chgData name="Vicky Huang" userId="cKlcUzMyTqZyNmiGF5KMDvI8nq4E2BbgzGI13yciCJU=" providerId="None" clId="Web-{06329E9F-6398-4150-B51A-68ED3353EC50}" dt="2023-04-03T14:50:12.799" v="65"/>
          <ac:spMkLst>
            <pc:docMk/>
            <pc:sldMk cId="2516216736" sldId="272"/>
            <ac:spMk id="122" creationId="{871CE41C-68F2-70F7-FADD-252BD9FEFBA4}"/>
          </ac:spMkLst>
        </pc:spChg>
        <pc:spChg chg="add">
          <ac:chgData name="Vicky Huang" userId="cKlcUzMyTqZyNmiGF5KMDvI8nq4E2BbgzGI13yciCJU=" providerId="None" clId="Web-{06329E9F-6398-4150-B51A-68ED3353EC50}" dt="2023-04-03T14:50:12.799" v="65"/>
          <ac:spMkLst>
            <pc:docMk/>
            <pc:sldMk cId="2516216736" sldId="272"/>
            <ac:spMk id="128" creationId="{F63943A6-F141-6052-DB47-24C7018F1235}"/>
          </ac:spMkLst>
        </pc:spChg>
        <pc:spChg chg="add">
          <ac:chgData name="Vicky Huang" userId="cKlcUzMyTqZyNmiGF5KMDvI8nq4E2BbgzGI13yciCJU=" providerId="None" clId="Web-{06329E9F-6398-4150-B51A-68ED3353EC50}" dt="2023-04-03T14:50:12.799" v="65"/>
          <ac:spMkLst>
            <pc:docMk/>
            <pc:sldMk cId="2516216736" sldId="272"/>
            <ac:spMk id="129" creationId="{33110346-DC1B-A2C3-6593-2AAA66AFB5ED}"/>
          </ac:spMkLst>
        </pc:spChg>
        <pc:spChg chg="add">
          <ac:chgData name="Vicky Huang" userId="cKlcUzMyTqZyNmiGF5KMDvI8nq4E2BbgzGI13yciCJU=" providerId="None" clId="Web-{06329E9F-6398-4150-B51A-68ED3353EC50}" dt="2023-04-03T14:50:12.799" v="65"/>
          <ac:spMkLst>
            <pc:docMk/>
            <pc:sldMk cId="2516216736" sldId="272"/>
            <ac:spMk id="130" creationId="{E6EE96AD-C6DD-7BFF-186E-1FE1028157D7}"/>
          </ac:spMkLst>
        </pc:spChg>
        <pc:spChg chg="add">
          <ac:chgData name="Vicky Huang" userId="cKlcUzMyTqZyNmiGF5KMDvI8nq4E2BbgzGI13yciCJU=" providerId="None" clId="Web-{06329E9F-6398-4150-B51A-68ED3353EC50}" dt="2023-04-03T14:50:12.799" v="65"/>
          <ac:spMkLst>
            <pc:docMk/>
            <pc:sldMk cId="2516216736" sldId="272"/>
            <ac:spMk id="131" creationId="{9220B70B-7923-5E31-20E3-3A4CF2BECB0C}"/>
          </ac:spMkLst>
        </pc:spChg>
        <pc:spChg chg="add">
          <ac:chgData name="Vicky Huang" userId="cKlcUzMyTqZyNmiGF5KMDvI8nq4E2BbgzGI13yciCJU=" providerId="None" clId="Web-{06329E9F-6398-4150-B51A-68ED3353EC50}" dt="2023-04-03T14:50:12.799" v="65"/>
          <ac:spMkLst>
            <pc:docMk/>
            <pc:sldMk cId="2516216736" sldId="272"/>
            <ac:spMk id="132" creationId="{2D35DFB7-F235-2031-4FF2-649B6C7E5792}"/>
          </ac:spMkLst>
        </pc:spChg>
        <pc:spChg chg="add">
          <ac:chgData name="Vicky Huang" userId="cKlcUzMyTqZyNmiGF5KMDvI8nq4E2BbgzGI13yciCJU=" providerId="None" clId="Web-{06329E9F-6398-4150-B51A-68ED3353EC50}" dt="2023-04-03T14:50:12.799" v="65"/>
          <ac:spMkLst>
            <pc:docMk/>
            <pc:sldMk cId="2516216736" sldId="272"/>
            <ac:spMk id="133" creationId="{92147EC4-0AF2-8885-4AE6-05F8CA0C9964}"/>
          </ac:spMkLst>
        </pc:spChg>
        <pc:spChg chg="add">
          <ac:chgData name="Vicky Huang" userId="cKlcUzMyTqZyNmiGF5KMDvI8nq4E2BbgzGI13yciCJU=" providerId="None" clId="Web-{06329E9F-6398-4150-B51A-68ED3353EC50}" dt="2023-04-03T14:50:12.799" v="65"/>
          <ac:spMkLst>
            <pc:docMk/>
            <pc:sldMk cId="2516216736" sldId="272"/>
            <ac:spMk id="137" creationId="{CD103047-7DE2-0636-6568-020BE6C29E09}"/>
          </ac:spMkLst>
        </pc:spChg>
        <pc:spChg chg="add">
          <ac:chgData name="Vicky Huang" userId="cKlcUzMyTqZyNmiGF5KMDvI8nq4E2BbgzGI13yciCJU=" providerId="None" clId="Web-{06329E9F-6398-4150-B51A-68ED3353EC50}" dt="2023-04-03T14:50:12.799" v="65"/>
          <ac:spMkLst>
            <pc:docMk/>
            <pc:sldMk cId="2516216736" sldId="272"/>
            <ac:spMk id="138" creationId="{716EF6CB-84AC-B249-85F1-6158D618E8C3}"/>
          </ac:spMkLst>
        </pc:spChg>
        <pc:spChg chg="add">
          <ac:chgData name="Vicky Huang" userId="cKlcUzMyTqZyNmiGF5KMDvI8nq4E2BbgzGI13yciCJU=" providerId="None" clId="Web-{06329E9F-6398-4150-B51A-68ED3353EC50}" dt="2023-04-03T14:50:12.799" v="65"/>
          <ac:spMkLst>
            <pc:docMk/>
            <pc:sldMk cId="2516216736" sldId="272"/>
            <ac:spMk id="139" creationId="{1E4D61CC-6145-AE11-82A8-73526830C43E}"/>
          </ac:spMkLst>
        </pc:spChg>
        <pc:spChg chg="add">
          <ac:chgData name="Vicky Huang" userId="cKlcUzMyTqZyNmiGF5KMDvI8nq4E2BbgzGI13yciCJU=" providerId="None" clId="Web-{06329E9F-6398-4150-B51A-68ED3353EC50}" dt="2023-04-03T14:50:12.799" v="65"/>
          <ac:spMkLst>
            <pc:docMk/>
            <pc:sldMk cId="2516216736" sldId="272"/>
            <ac:spMk id="140" creationId="{828DAA91-7200-3399-758B-828D3A8A44DA}"/>
          </ac:spMkLst>
        </pc:spChg>
        <pc:spChg chg="add">
          <ac:chgData name="Vicky Huang" userId="cKlcUzMyTqZyNmiGF5KMDvI8nq4E2BbgzGI13yciCJU=" providerId="None" clId="Web-{06329E9F-6398-4150-B51A-68ED3353EC50}" dt="2023-04-03T14:50:12.799" v="65"/>
          <ac:spMkLst>
            <pc:docMk/>
            <pc:sldMk cId="2516216736" sldId="272"/>
            <ac:spMk id="141" creationId="{2647765F-E00D-A622-F36F-E6B52C82C38D}"/>
          </ac:spMkLst>
        </pc:spChg>
        <pc:spChg chg="add">
          <ac:chgData name="Vicky Huang" userId="cKlcUzMyTqZyNmiGF5KMDvI8nq4E2BbgzGI13yciCJU=" providerId="None" clId="Web-{06329E9F-6398-4150-B51A-68ED3353EC50}" dt="2023-04-03T14:50:12.799" v="65"/>
          <ac:spMkLst>
            <pc:docMk/>
            <pc:sldMk cId="2516216736" sldId="272"/>
            <ac:spMk id="142" creationId="{B758412F-207E-88D8-CE96-6DF4C105B612}"/>
          </ac:spMkLst>
        </pc:spChg>
        <pc:spChg chg="add">
          <ac:chgData name="Vicky Huang" userId="cKlcUzMyTqZyNmiGF5KMDvI8nq4E2BbgzGI13yciCJU=" providerId="None" clId="Web-{06329E9F-6398-4150-B51A-68ED3353EC50}" dt="2023-04-03T14:50:12.799" v="65"/>
          <ac:spMkLst>
            <pc:docMk/>
            <pc:sldMk cId="2516216736" sldId="272"/>
            <ac:spMk id="143" creationId="{68067A9C-70AE-A0E0-6CE9-88398C46A2EC}"/>
          </ac:spMkLst>
        </pc:spChg>
        <pc:spChg chg="add">
          <ac:chgData name="Vicky Huang" userId="cKlcUzMyTqZyNmiGF5KMDvI8nq4E2BbgzGI13yciCJU=" providerId="None" clId="Web-{06329E9F-6398-4150-B51A-68ED3353EC50}" dt="2023-04-03T14:50:12.799" v="65"/>
          <ac:spMkLst>
            <pc:docMk/>
            <pc:sldMk cId="2516216736" sldId="272"/>
            <ac:spMk id="144" creationId="{32934E7A-45C1-8F08-8552-EA83E0DB6D84}"/>
          </ac:spMkLst>
        </pc:spChg>
        <pc:spChg chg="add">
          <ac:chgData name="Vicky Huang" userId="cKlcUzMyTqZyNmiGF5KMDvI8nq4E2BbgzGI13yciCJU=" providerId="None" clId="Web-{06329E9F-6398-4150-B51A-68ED3353EC50}" dt="2023-04-03T14:50:12.799" v="65"/>
          <ac:spMkLst>
            <pc:docMk/>
            <pc:sldMk cId="2516216736" sldId="272"/>
            <ac:spMk id="146" creationId="{3BC6EA48-E7E6-4FA3-FA44-98DF9E923774}"/>
          </ac:spMkLst>
        </pc:spChg>
        <pc:spChg chg="add">
          <ac:chgData name="Vicky Huang" userId="cKlcUzMyTqZyNmiGF5KMDvI8nq4E2BbgzGI13yciCJU=" providerId="None" clId="Web-{06329E9F-6398-4150-B51A-68ED3353EC50}" dt="2023-04-03T14:50:12.799" v="65"/>
          <ac:spMkLst>
            <pc:docMk/>
            <pc:sldMk cId="2516216736" sldId="272"/>
            <ac:spMk id="149" creationId="{00052DAE-A62F-E12A-638B-3DC6FFDDD693}"/>
          </ac:spMkLst>
        </pc:spChg>
        <pc:spChg chg="add">
          <ac:chgData name="Vicky Huang" userId="cKlcUzMyTqZyNmiGF5KMDvI8nq4E2BbgzGI13yciCJU=" providerId="None" clId="Web-{06329E9F-6398-4150-B51A-68ED3353EC50}" dt="2023-04-03T14:50:12.799" v="65"/>
          <ac:spMkLst>
            <pc:docMk/>
            <pc:sldMk cId="2516216736" sldId="272"/>
            <ac:spMk id="151" creationId="{5818CDAC-C937-9FE4-3A69-B126B1C8ABB7}"/>
          </ac:spMkLst>
        </pc:spChg>
        <pc:spChg chg="add">
          <ac:chgData name="Vicky Huang" userId="cKlcUzMyTqZyNmiGF5KMDvI8nq4E2BbgzGI13yciCJU=" providerId="None" clId="Web-{06329E9F-6398-4150-B51A-68ED3353EC50}" dt="2023-04-03T14:50:12.799" v="65"/>
          <ac:spMkLst>
            <pc:docMk/>
            <pc:sldMk cId="2516216736" sldId="272"/>
            <ac:spMk id="153" creationId="{03F26E04-F0D3-504F-3191-ACFAA758BB7A}"/>
          </ac:spMkLst>
        </pc:spChg>
        <pc:spChg chg="add">
          <ac:chgData name="Vicky Huang" userId="cKlcUzMyTqZyNmiGF5KMDvI8nq4E2BbgzGI13yciCJU=" providerId="None" clId="Web-{06329E9F-6398-4150-B51A-68ED3353EC50}" dt="2023-04-03T14:50:12.799" v="65"/>
          <ac:spMkLst>
            <pc:docMk/>
            <pc:sldMk cId="2516216736" sldId="272"/>
            <ac:spMk id="154" creationId="{0D14D3A7-6A48-60AD-E9FC-5818F2180B28}"/>
          </ac:spMkLst>
        </pc:spChg>
        <pc:spChg chg="add">
          <ac:chgData name="Vicky Huang" userId="cKlcUzMyTqZyNmiGF5KMDvI8nq4E2BbgzGI13yciCJU=" providerId="None" clId="Web-{06329E9F-6398-4150-B51A-68ED3353EC50}" dt="2023-04-03T14:50:12.799" v="65"/>
          <ac:spMkLst>
            <pc:docMk/>
            <pc:sldMk cId="2516216736" sldId="272"/>
            <ac:spMk id="155" creationId="{573BB929-C980-ADCA-7BDF-BEC02D39188D}"/>
          </ac:spMkLst>
        </pc:spChg>
        <pc:spChg chg="add">
          <ac:chgData name="Vicky Huang" userId="cKlcUzMyTqZyNmiGF5KMDvI8nq4E2BbgzGI13yciCJU=" providerId="None" clId="Web-{06329E9F-6398-4150-B51A-68ED3353EC50}" dt="2023-04-03T14:50:12.799" v="65"/>
          <ac:spMkLst>
            <pc:docMk/>
            <pc:sldMk cId="2516216736" sldId="272"/>
            <ac:spMk id="156" creationId="{FD41F642-517F-C9F3-9084-96F9E49315C0}"/>
          </ac:spMkLst>
        </pc:spChg>
        <pc:spChg chg="add">
          <ac:chgData name="Vicky Huang" userId="cKlcUzMyTqZyNmiGF5KMDvI8nq4E2BbgzGI13yciCJU=" providerId="None" clId="Web-{06329E9F-6398-4150-B51A-68ED3353EC50}" dt="2023-04-03T14:50:12.799" v="65"/>
          <ac:spMkLst>
            <pc:docMk/>
            <pc:sldMk cId="2516216736" sldId="272"/>
            <ac:spMk id="158" creationId="{4521C757-E3C6-32E3-2798-74B303624181}"/>
          </ac:spMkLst>
        </pc:spChg>
        <pc:spChg chg="add">
          <ac:chgData name="Vicky Huang" userId="cKlcUzMyTqZyNmiGF5KMDvI8nq4E2BbgzGI13yciCJU=" providerId="None" clId="Web-{06329E9F-6398-4150-B51A-68ED3353EC50}" dt="2023-04-03T14:50:12.799" v="65"/>
          <ac:spMkLst>
            <pc:docMk/>
            <pc:sldMk cId="2516216736" sldId="272"/>
            <ac:spMk id="159" creationId="{5AC51178-E42A-C0AF-A019-105A363F892B}"/>
          </ac:spMkLst>
        </pc:spChg>
        <pc:spChg chg="add">
          <ac:chgData name="Vicky Huang" userId="cKlcUzMyTqZyNmiGF5KMDvI8nq4E2BbgzGI13yciCJU=" providerId="None" clId="Web-{06329E9F-6398-4150-B51A-68ED3353EC50}" dt="2023-04-03T14:50:12.799" v="65"/>
          <ac:spMkLst>
            <pc:docMk/>
            <pc:sldMk cId="2516216736" sldId="272"/>
            <ac:spMk id="160" creationId="{218D4E13-2E93-4C43-2B2D-E0E40EEBB84B}"/>
          </ac:spMkLst>
        </pc:spChg>
        <pc:spChg chg="add">
          <ac:chgData name="Vicky Huang" userId="cKlcUzMyTqZyNmiGF5KMDvI8nq4E2BbgzGI13yciCJU=" providerId="None" clId="Web-{06329E9F-6398-4150-B51A-68ED3353EC50}" dt="2023-04-03T14:50:12.799" v="65"/>
          <ac:spMkLst>
            <pc:docMk/>
            <pc:sldMk cId="2516216736" sldId="272"/>
            <ac:spMk id="161" creationId="{3B2DCDFB-3977-725B-CD45-03737F981505}"/>
          </ac:spMkLst>
        </pc:spChg>
        <pc:spChg chg="add">
          <ac:chgData name="Vicky Huang" userId="cKlcUzMyTqZyNmiGF5KMDvI8nq4E2BbgzGI13yciCJU=" providerId="None" clId="Web-{06329E9F-6398-4150-B51A-68ED3353EC50}" dt="2023-04-03T14:50:12.799" v="65"/>
          <ac:spMkLst>
            <pc:docMk/>
            <pc:sldMk cId="2516216736" sldId="272"/>
            <ac:spMk id="162" creationId="{BCED1921-937C-8C21-BF71-E7860EB73B06}"/>
          </ac:spMkLst>
        </pc:spChg>
        <pc:spChg chg="add">
          <ac:chgData name="Vicky Huang" userId="cKlcUzMyTqZyNmiGF5KMDvI8nq4E2BbgzGI13yciCJU=" providerId="None" clId="Web-{06329E9F-6398-4150-B51A-68ED3353EC50}" dt="2023-04-03T14:50:12.799" v="65"/>
          <ac:spMkLst>
            <pc:docMk/>
            <pc:sldMk cId="2516216736" sldId="272"/>
            <ac:spMk id="163" creationId="{049CB72B-DE7C-CE9C-23DA-F9B4CC85789C}"/>
          </ac:spMkLst>
        </pc:spChg>
        <pc:spChg chg="add">
          <ac:chgData name="Vicky Huang" userId="cKlcUzMyTqZyNmiGF5KMDvI8nq4E2BbgzGI13yciCJU=" providerId="None" clId="Web-{06329E9F-6398-4150-B51A-68ED3353EC50}" dt="2023-04-03T14:50:12.799" v="65"/>
          <ac:spMkLst>
            <pc:docMk/>
            <pc:sldMk cId="2516216736" sldId="272"/>
            <ac:spMk id="164" creationId="{0A413F5A-2581-C9A8-C31B-295EEA7A1CB6}"/>
          </ac:spMkLst>
        </pc:spChg>
        <pc:grpChg chg="add del">
          <ac:chgData name="Vicky Huang" userId="cKlcUzMyTqZyNmiGF5KMDvI8nq4E2BbgzGI13yciCJU=" providerId="None" clId="Web-{06329E9F-6398-4150-B51A-68ED3353EC50}" dt="2023-04-03T14:50:01.814" v="64"/>
          <ac:grpSpMkLst>
            <pc:docMk/>
            <pc:sldMk cId="2516216736" sldId="272"/>
            <ac:grpSpMk id="4" creationId="{12C40394-37C3-C5DF-4083-F51FA4991CBF}"/>
          </ac:grpSpMkLst>
        </pc:grpChg>
        <pc:grpChg chg="add">
          <ac:chgData name="Vicky Huang" userId="cKlcUzMyTqZyNmiGF5KMDvI8nq4E2BbgzGI13yciCJU=" providerId="None" clId="Web-{06329E9F-6398-4150-B51A-68ED3353EC50}" dt="2023-04-03T14:49:37.064" v="61"/>
          <ac:grpSpMkLst>
            <pc:docMk/>
            <pc:sldMk cId="2516216736" sldId="272"/>
            <ac:grpSpMk id="8" creationId="{17BDBB4F-4866-DDB9-E4ED-9B03AD1BD672}"/>
          </ac:grpSpMkLst>
        </pc:grpChg>
        <pc:grpChg chg="add">
          <ac:chgData name="Vicky Huang" userId="cKlcUzMyTqZyNmiGF5KMDvI8nq4E2BbgzGI13yciCJU=" providerId="None" clId="Web-{06329E9F-6398-4150-B51A-68ED3353EC50}" dt="2023-04-03T14:49:37.064" v="61"/>
          <ac:grpSpMkLst>
            <pc:docMk/>
            <pc:sldMk cId="2516216736" sldId="272"/>
            <ac:grpSpMk id="14" creationId="{4BB741BF-77B0-D1AE-5577-53C1EF3A8300}"/>
          </ac:grpSpMkLst>
        </pc:grpChg>
        <pc:grpChg chg="add">
          <ac:chgData name="Vicky Huang" userId="cKlcUzMyTqZyNmiGF5KMDvI8nq4E2BbgzGI13yciCJU=" providerId="None" clId="Web-{06329E9F-6398-4150-B51A-68ED3353EC50}" dt="2023-04-03T14:49:37.064" v="61"/>
          <ac:grpSpMkLst>
            <pc:docMk/>
            <pc:sldMk cId="2516216736" sldId="272"/>
            <ac:grpSpMk id="17" creationId="{EEF24BB7-2B0E-355C-3AB3-8A159862FFCC}"/>
          </ac:grpSpMkLst>
        </pc:grpChg>
        <pc:grpChg chg="add">
          <ac:chgData name="Vicky Huang" userId="cKlcUzMyTqZyNmiGF5KMDvI8nq4E2BbgzGI13yciCJU=" providerId="None" clId="Web-{06329E9F-6398-4150-B51A-68ED3353EC50}" dt="2023-04-03T14:49:37.064" v="61"/>
          <ac:grpSpMkLst>
            <pc:docMk/>
            <pc:sldMk cId="2516216736" sldId="272"/>
            <ac:grpSpMk id="20" creationId="{488AACEC-1C8C-EC3F-915E-303DEDAE17AB}"/>
          </ac:grpSpMkLst>
        </pc:grpChg>
        <pc:grpChg chg="add">
          <ac:chgData name="Vicky Huang" userId="cKlcUzMyTqZyNmiGF5KMDvI8nq4E2BbgzGI13yciCJU=" providerId="None" clId="Web-{06329E9F-6398-4150-B51A-68ED3353EC50}" dt="2023-04-03T14:49:37.064" v="61"/>
          <ac:grpSpMkLst>
            <pc:docMk/>
            <pc:sldMk cId="2516216736" sldId="272"/>
            <ac:grpSpMk id="21" creationId="{D6656623-8310-AE45-6273-AA5EFF163F00}"/>
          </ac:grpSpMkLst>
        </pc:grpChg>
        <pc:grpChg chg="add">
          <ac:chgData name="Vicky Huang" userId="cKlcUzMyTqZyNmiGF5KMDvI8nq4E2BbgzGI13yciCJU=" providerId="None" clId="Web-{06329E9F-6398-4150-B51A-68ED3353EC50}" dt="2023-04-03T14:49:37.064" v="61"/>
          <ac:grpSpMkLst>
            <pc:docMk/>
            <pc:sldMk cId="2516216736" sldId="272"/>
            <ac:grpSpMk id="22" creationId="{6AEA7BDC-D350-46B0-EBC2-DB682D671A8A}"/>
          </ac:grpSpMkLst>
        </pc:grpChg>
        <pc:grpChg chg="add">
          <ac:chgData name="Vicky Huang" userId="cKlcUzMyTqZyNmiGF5KMDvI8nq4E2BbgzGI13yciCJU=" providerId="None" clId="Web-{06329E9F-6398-4150-B51A-68ED3353EC50}" dt="2023-04-03T14:49:37.064" v="61"/>
          <ac:grpSpMkLst>
            <pc:docMk/>
            <pc:sldMk cId="2516216736" sldId="272"/>
            <ac:grpSpMk id="23" creationId="{157FCAED-DF3C-D583-99B0-2B346316160F}"/>
          </ac:grpSpMkLst>
        </pc:grpChg>
        <pc:grpChg chg="add">
          <ac:chgData name="Vicky Huang" userId="cKlcUzMyTqZyNmiGF5KMDvI8nq4E2BbgzGI13yciCJU=" providerId="None" clId="Web-{06329E9F-6398-4150-B51A-68ED3353EC50}" dt="2023-04-03T14:49:37.064" v="61"/>
          <ac:grpSpMkLst>
            <pc:docMk/>
            <pc:sldMk cId="2516216736" sldId="272"/>
            <ac:grpSpMk id="24" creationId="{21ED0135-2427-9AC4-20F9-98CDB5F73B61}"/>
          </ac:grpSpMkLst>
        </pc:grpChg>
        <pc:grpChg chg="add">
          <ac:chgData name="Vicky Huang" userId="cKlcUzMyTqZyNmiGF5KMDvI8nq4E2BbgzGI13yciCJU=" providerId="None" clId="Web-{06329E9F-6398-4150-B51A-68ED3353EC50}" dt="2023-04-03T14:49:37.064" v="61"/>
          <ac:grpSpMkLst>
            <pc:docMk/>
            <pc:sldMk cId="2516216736" sldId="272"/>
            <ac:grpSpMk id="31" creationId="{C1AA6058-7615-E061-9319-33ADE729259F}"/>
          </ac:grpSpMkLst>
        </pc:grpChg>
        <pc:grpChg chg="add">
          <ac:chgData name="Vicky Huang" userId="cKlcUzMyTqZyNmiGF5KMDvI8nq4E2BbgzGI13yciCJU=" providerId="None" clId="Web-{06329E9F-6398-4150-B51A-68ED3353EC50}" dt="2023-04-03T14:49:37.064" v="61"/>
          <ac:grpSpMkLst>
            <pc:docMk/>
            <pc:sldMk cId="2516216736" sldId="272"/>
            <ac:grpSpMk id="32" creationId="{19C3EE1F-5BCA-9997-6E57-FE1AEB01F094}"/>
          </ac:grpSpMkLst>
        </pc:grpChg>
        <pc:grpChg chg="add">
          <ac:chgData name="Vicky Huang" userId="cKlcUzMyTqZyNmiGF5KMDvI8nq4E2BbgzGI13yciCJU=" providerId="None" clId="Web-{06329E9F-6398-4150-B51A-68ED3353EC50}" dt="2023-04-03T14:49:37.064" v="61"/>
          <ac:grpSpMkLst>
            <pc:docMk/>
            <pc:sldMk cId="2516216736" sldId="272"/>
            <ac:grpSpMk id="33" creationId="{5BD6E444-5C63-6482-A9AA-E15D55609814}"/>
          </ac:grpSpMkLst>
        </pc:grpChg>
        <pc:grpChg chg="add del">
          <ac:chgData name="Vicky Huang" userId="cKlcUzMyTqZyNmiGF5KMDvI8nq4E2BbgzGI13yciCJU=" providerId="None" clId="Web-{06329E9F-6398-4150-B51A-68ED3353EC50}" dt="2023-04-03T14:50:01.814" v="63"/>
          <ac:grpSpMkLst>
            <pc:docMk/>
            <pc:sldMk cId="2516216736" sldId="272"/>
            <ac:grpSpMk id="51" creationId="{12C40394-37C3-C5DF-4083-F51FA4991CBF}"/>
          </ac:grpSpMkLst>
        </pc:grpChg>
        <pc:grpChg chg="add">
          <ac:chgData name="Vicky Huang" userId="cKlcUzMyTqZyNmiGF5KMDvI8nq4E2BbgzGI13yciCJU=" providerId="None" clId="Web-{06329E9F-6398-4150-B51A-68ED3353EC50}" dt="2023-04-03T14:49:46.501" v="62"/>
          <ac:grpSpMkLst>
            <pc:docMk/>
            <pc:sldMk cId="2516216736" sldId="272"/>
            <ac:grpSpMk id="55" creationId="{17BDBB4F-4866-DDB9-E4ED-9B03AD1BD672}"/>
          </ac:grpSpMkLst>
        </pc:grpChg>
        <pc:grpChg chg="add">
          <ac:chgData name="Vicky Huang" userId="cKlcUzMyTqZyNmiGF5KMDvI8nq4E2BbgzGI13yciCJU=" providerId="None" clId="Web-{06329E9F-6398-4150-B51A-68ED3353EC50}" dt="2023-04-03T14:49:46.501" v="62"/>
          <ac:grpSpMkLst>
            <pc:docMk/>
            <pc:sldMk cId="2516216736" sldId="272"/>
            <ac:grpSpMk id="61" creationId="{4BB741BF-77B0-D1AE-5577-53C1EF3A8300}"/>
          </ac:grpSpMkLst>
        </pc:grpChg>
        <pc:grpChg chg="add">
          <ac:chgData name="Vicky Huang" userId="cKlcUzMyTqZyNmiGF5KMDvI8nq4E2BbgzGI13yciCJU=" providerId="None" clId="Web-{06329E9F-6398-4150-B51A-68ED3353EC50}" dt="2023-04-03T14:49:46.501" v="62"/>
          <ac:grpSpMkLst>
            <pc:docMk/>
            <pc:sldMk cId="2516216736" sldId="272"/>
            <ac:grpSpMk id="64" creationId="{EEF24BB7-2B0E-355C-3AB3-8A159862FFCC}"/>
          </ac:grpSpMkLst>
        </pc:grpChg>
        <pc:grpChg chg="add">
          <ac:chgData name="Vicky Huang" userId="cKlcUzMyTqZyNmiGF5KMDvI8nq4E2BbgzGI13yciCJU=" providerId="None" clId="Web-{06329E9F-6398-4150-B51A-68ED3353EC50}" dt="2023-04-03T14:49:46.501" v="62"/>
          <ac:grpSpMkLst>
            <pc:docMk/>
            <pc:sldMk cId="2516216736" sldId="272"/>
            <ac:grpSpMk id="67" creationId="{488AACEC-1C8C-EC3F-915E-303DEDAE17AB}"/>
          </ac:grpSpMkLst>
        </pc:grpChg>
        <pc:grpChg chg="add">
          <ac:chgData name="Vicky Huang" userId="cKlcUzMyTqZyNmiGF5KMDvI8nq4E2BbgzGI13yciCJU=" providerId="None" clId="Web-{06329E9F-6398-4150-B51A-68ED3353EC50}" dt="2023-04-03T14:49:46.501" v="62"/>
          <ac:grpSpMkLst>
            <pc:docMk/>
            <pc:sldMk cId="2516216736" sldId="272"/>
            <ac:grpSpMk id="68" creationId="{D6656623-8310-AE45-6273-AA5EFF163F00}"/>
          </ac:grpSpMkLst>
        </pc:grpChg>
        <pc:grpChg chg="add">
          <ac:chgData name="Vicky Huang" userId="cKlcUzMyTqZyNmiGF5KMDvI8nq4E2BbgzGI13yciCJU=" providerId="None" clId="Web-{06329E9F-6398-4150-B51A-68ED3353EC50}" dt="2023-04-03T14:49:46.501" v="62"/>
          <ac:grpSpMkLst>
            <pc:docMk/>
            <pc:sldMk cId="2516216736" sldId="272"/>
            <ac:grpSpMk id="69" creationId="{6AEA7BDC-D350-46B0-EBC2-DB682D671A8A}"/>
          </ac:grpSpMkLst>
        </pc:grpChg>
        <pc:grpChg chg="add">
          <ac:chgData name="Vicky Huang" userId="cKlcUzMyTqZyNmiGF5KMDvI8nq4E2BbgzGI13yciCJU=" providerId="None" clId="Web-{06329E9F-6398-4150-B51A-68ED3353EC50}" dt="2023-04-03T14:49:46.501" v="62"/>
          <ac:grpSpMkLst>
            <pc:docMk/>
            <pc:sldMk cId="2516216736" sldId="272"/>
            <ac:grpSpMk id="70" creationId="{157FCAED-DF3C-D583-99B0-2B346316160F}"/>
          </ac:grpSpMkLst>
        </pc:grpChg>
        <pc:grpChg chg="add">
          <ac:chgData name="Vicky Huang" userId="cKlcUzMyTqZyNmiGF5KMDvI8nq4E2BbgzGI13yciCJU=" providerId="None" clId="Web-{06329E9F-6398-4150-B51A-68ED3353EC50}" dt="2023-04-03T14:49:46.501" v="62"/>
          <ac:grpSpMkLst>
            <pc:docMk/>
            <pc:sldMk cId="2516216736" sldId="272"/>
            <ac:grpSpMk id="71" creationId="{21ED0135-2427-9AC4-20F9-98CDB5F73B61}"/>
          </ac:grpSpMkLst>
        </pc:grpChg>
        <pc:grpChg chg="add">
          <ac:chgData name="Vicky Huang" userId="cKlcUzMyTqZyNmiGF5KMDvI8nq4E2BbgzGI13yciCJU=" providerId="None" clId="Web-{06329E9F-6398-4150-B51A-68ED3353EC50}" dt="2023-04-03T14:49:46.501" v="62"/>
          <ac:grpSpMkLst>
            <pc:docMk/>
            <pc:sldMk cId="2516216736" sldId="272"/>
            <ac:grpSpMk id="78" creationId="{C1AA6058-7615-E061-9319-33ADE729259F}"/>
          </ac:grpSpMkLst>
        </pc:grpChg>
        <pc:grpChg chg="add">
          <ac:chgData name="Vicky Huang" userId="cKlcUzMyTqZyNmiGF5KMDvI8nq4E2BbgzGI13yciCJU=" providerId="None" clId="Web-{06329E9F-6398-4150-B51A-68ED3353EC50}" dt="2023-04-03T14:49:46.501" v="62"/>
          <ac:grpSpMkLst>
            <pc:docMk/>
            <pc:sldMk cId="2516216736" sldId="272"/>
            <ac:grpSpMk id="79" creationId="{19C3EE1F-5BCA-9997-6E57-FE1AEB01F094}"/>
          </ac:grpSpMkLst>
        </pc:grpChg>
        <pc:grpChg chg="add">
          <ac:chgData name="Vicky Huang" userId="cKlcUzMyTqZyNmiGF5KMDvI8nq4E2BbgzGI13yciCJU=" providerId="None" clId="Web-{06329E9F-6398-4150-B51A-68ED3353EC50}" dt="2023-04-03T14:49:46.501" v="62"/>
          <ac:grpSpMkLst>
            <pc:docMk/>
            <pc:sldMk cId="2516216736" sldId="272"/>
            <ac:grpSpMk id="80" creationId="{5BD6E444-5C63-6482-A9AA-E15D55609814}"/>
          </ac:grpSpMkLst>
        </pc:grpChg>
        <pc:grpChg chg="add">
          <ac:chgData name="Vicky Huang" userId="cKlcUzMyTqZyNmiGF5KMDvI8nq4E2BbgzGI13yciCJU=" providerId="None" clId="Web-{06329E9F-6398-4150-B51A-68ED3353EC50}" dt="2023-04-03T14:50:12.799" v="65"/>
          <ac:grpSpMkLst>
            <pc:docMk/>
            <pc:sldMk cId="2516216736" sldId="272"/>
            <ac:grpSpMk id="100" creationId="{C3B0BA55-5A8A-83F2-309F-0A388823D5DC}"/>
          </ac:grpSpMkLst>
        </pc:grpChg>
        <pc:grpChg chg="add">
          <ac:chgData name="Vicky Huang" userId="cKlcUzMyTqZyNmiGF5KMDvI8nq4E2BbgzGI13yciCJU=" providerId="None" clId="Web-{06329E9F-6398-4150-B51A-68ED3353EC50}" dt="2023-04-03T14:50:12.799" v="65"/>
          <ac:grpSpMkLst>
            <pc:docMk/>
            <pc:sldMk cId="2516216736" sldId="272"/>
            <ac:grpSpMk id="104" creationId="{C7C06A40-4199-499E-6E57-631E2E57D418}"/>
          </ac:grpSpMkLst>
        </pc:grpChg>
        <pc:grpChg chg="add">
          <ac:chgData name="Vicky Huang" userId="cKlcUzMyTqZyNmiGF5KMDvI8nq4E2BbgzGI13yciCJU=" providerId="None" clId="Web-{06329E9F-6398-4150-B51A-68ED3353EC50}" dt="2023-04-03T14:50:12.799" v="65"/>
          <ac:grpSpMkLst>
            <pc:docMk/>
            <pc:sldMk cId="2516216736" sldId="272"/>
            <ac:grpSpMk id="107" creationId="{38DEF3CF-F356-E188-E47A-408F6CB93B93}"/>
          </ac:grpSpMkLst>
        </pc:grpChg>
        <pc:grpChg chg="add">
          <ac:chgData name="Vicky Huang" userId="cKlcUzMyTqZyNmiGF5KMDvI8nq4E2BbgzGI13yciCJU=" providerId="None" clId="Web-{06329E9F-6398-4150-B51A-68ED3353EC50}" dt="2023-04-03T14:50:12.799" v="65"/>
          <ac:grpSpMkLst>
            <pc:docMk/>
            <pc:sldMk cId="2516216736" sldId="272"/>
            <ac:grpSpMk id="111" creationId="{0AFFA4D5-A7D6-4ECF-28E9-CB18FF22CA47}"/>
          </ac:grpSpMkLst>
        </pc:grpChg>
        <pc:grpChg chg="add">
          <ac:chgData name="Vicky Huang" userId="cKlcUzMyTqZyNmiGF5KMDvI8nq4E2BbgzGI13yciCJU=" providerId="None" clId="Web-{06329E9F-6398-4150-B51A-68ED3353EC50}" dt="2023-04-03T14:50:12.799" v="65"/>
          <ac:grpSpMkLst>
            <pc:docMk/>
            <pc:sldMk cId="2516216736" sldId="272"/>
            <ac:grpSpMk id="117" creationId="{DC40E5C4-4546-AE29-CF4A-51B7ED7ECBF9}"/>
          </ac:grpSpMkLst>
        </pc:grpChg>
        <pc:grpChg chg="add">
          <ac:chgData name="Vicky Huang" userId="cKlcUzMyTqZyNmiGF5KMDvI8nq4E2BbgzGI13yciCJU=" providerId="None" clId="Web-{06329E9F-6398-4150-B51A-68ED3353EC50}" dt="2023-04-03T14:50:12.799" v="65"/>
          <ac:grpSpMkLst>
            <pc:docMk/>
            <pc:sldMk cId="2516216736" sldId="272"/>
            <ac:grpSpMk id="120" creationId="{B424DA6F-EBCB-A619-91BF-4C7F745A45DE}"/>
          </ac:grpSpMkLst>
        </pc:grpChg>
        <pc:grpChg chg="add">
          <ac:chgData name="Vicky Huang" userId="cKlcUzMyTqZyNmiGF5KMDvI8nq4E2BbgzGI13yciCJU=" providerId="None" clId="Web-{06329E9F-6398-4150-B51A-68ED3353EC50}" dt="2023-04-03T14:50:12.799" v="65"/>
          <ac:grpSpMkLst>
            <pc:docMk/>
            <pc:sldMk cId="2516216736" sldId="272"/>
            <ac:grpSpMk id="123" creationId="{96F690B8-848E-D7D8-B875-BE28B48ED093}"/>
          </ac:grpSpMkLst>
        </pc:grpChg>
        <pc:grpChg chg="add">
          <ac:chgData name="Vicky Huang" userId="cKlcUzMyTqZyNmiGF5KMDvI8nq4E2BbgzGI13yciCJU=" providerId="None" clId="Web-{06329E9F-6398-4150-B51A-68ED3353EC50}" dt="2023-04-03T14:50:12.799" v="65"/>
          <ac:grpSpMkLst>
            <pc:docMk/>
            <pc:sldMk cId="2516216736" sldId="272"/>
            <ac:grpSpMk id="124" creationId="{2499CBBC-4E80-8A0C-20BE-E02647A47FC9}"/>
          </ac:grpSpMkLst>
        </pc:grpChg>
        <pc:grpChg chg="add">
          <ac:chgData name="Vicky Huang" userId="cKlcUzMyTqZyNmiGF5KMDvI8nq4E2BbgzGI13yciCJU=" providerId="None" clId="Web-{06329E9F-6398-4150-B51A-68ED3353EC50}" dt="2023-04-03T14:50:12.799" v="65"/>
          <ac:grpSpMkLst>
            <pc:docMk/>
            <pc:sldMk cId="2516216736" sldId="272"/>
            <ac:grpSpMk id="125" creationId="{B42780A8-CF85-C1E6-1943-43F70A879B14}"/>
          </ac:grpSpMkLst>
        </pc:grpChg>
        <pc:grpChg chg="add">
          <ac:chgData name="Vicky Huang" userId="cKlcUzMyTqZyNmiGF5KMDvI8nq4E2BbgzGI13yciCJU=" providerId="None" clId="Web-{06329E9F-6398-4150-B51A-68ED3353EC50}" dt="2023-04-03T14:50:12.799" v="65"/>
          <ac:grpSpMkLst>
            <pc:docMk/>
            <pc:sldMk cId="2516216736" sldId="272"/>
            <ac:grpSpMk id="126" creationId="{5ADE8858-22AF-30A8-3526-AC6E0C072F0D}"/>
          </ac:grpSpMkLst>
        </pc:grpChg>
        <pc:grpChg chg="add">
          <ac:chgData name="Vicky Huang" userId="cKlcUzMyTqZyNmiGF5KMDvI8nq4E2BbgzGI13yciCJU=" providerId="None" clId="Web-{06329E9F-6398-4150-B51A-68ED3353EC50}" dt="2023-04-03T14:50:12.799" v="65"/>
          <ac:grpSpMkLst>
            <pc:docMk/>
            <pc:sldMk cId="2516216736" sldId="272"/>
            <ac:grpSpMk id="127" creationId="{B830B500-F6A8-0713-4631-3B9A64BB0BF7}"/>
          </ac:grpSpMkLst>
        </pc:grpChg>
        <pc:grpChg chg="add">
          <ac:chgData name="Vicky Huang" userId="cKlcUzMyTqZyNmiGF5KMDvI8nq4E2BbgzGI13yciCJU=" providerId="None" clId="Web-{06329E9F-6398-4150-B51A-68ED3353EC50}" dt="2023-04-03T14:50:12.799" v="65"/>
          <ac:grpSpMkLst>
            <pc:docMk/>
            <pc:sldMk cId="2516216736" sldId="272"/>
            <ac:grpSpMk id="134" creationId="{3FC0FD37-4F1D-A1A6-F53B-E64E1FF59387}"/>
          </ac:grpSpMkLst>
        </pc:grpChg>
        <pc:grpChg chg="add">
          <ac:chgData name="Vicky Huang" userId="cKlcUzMyTqZyNmiGF5KMDvI8nq4E2BbgzGI13yciCJU=" providerId="None" clId="Web-{06329E9F-6398-4150-B51A-68ED3353EC50}" dt="2023-04-03T14:50:12.799" v="65"/>
          <ac:grpSpMkLst>
            <pc:docMk/>
            <pc:sldMk cId="2516216736" sldId="272"/>
            <ac:grpSpMk id="135" creationId="{8A01B7DD-80BE-0EC9-B90E-765E00C5692C}"/>
          </ac:grpSpMkLst>
        </pc:grpChg>
        <pc:grpChg chg="add">
          <ac:chgData name="Vicky Huang" userId="cKlcUzMyTqZyNmiGF5KMDvI8nq4E2BbgzGI13yciCJU=" providerId="None" clId="Web-{06329E9F-6398-4150-B51A-68ED3353EC50}" dt="2023-04-03T14:50:12.799" v="65"/>
          <ac:grpSpMkLst>
            <pc:docMk/>
            <pc:sldMk cId="2516216736" sldId="272"/>
            <ac:grpSpMk id="136" creationId="{BD35A70C-2022-25C2-398A-F220F0CBE662}"/>
          </ac:grpSpMkLst>
        </pc:grpChg>
        <pc:grpChg chg="add">
          <ac:chgData name="Vicky Huang" userId="cKlcUzMyTqZyNmiGF5KMDvI8nq4E2BbgzGI13yciCJU=" providerId="None" clId="Web-{06329E9F-6398-4150-B51A-68ED3353EC50}" dt="2023-04-03T14:50:12.799" v="65"/>
          <ac:grpSpMkLst>
            <pc:docMk/>
            <pc:sldMk cId="2516216736" sldId="272"/>
            <ac:grpSpMk id="157" creationId="{C5643A14-491F-EA5D-7268-CCF695F16576}"/>
          </ac:grpSpMkLst>
        </pc:grpChg>
        <pc:cxnChg chg="add">
          <ac:chgData name="Vicky Huang" userId="cKlcUzMyTqZyNmiGF5KMDvI8nq4E2BbgzGI13yciCJU=" providerId="None" clId="Web-{06329E9F-6398-4150-B51A-68ED3353EC50}" dt="2023-04-03T14:49:37.064" v="61"/>
          <ac:cxnSpMkLst>
            <pc:docMk/>
            <pc:sldMk cId="2516216736" sldId="272"/>
            <ac:cxnSpMk id="16" creationId="{78D3AE7C-A28B-008B-B991-0AF3C117965D}"/>
          </ac:cxnSpMkLst>
        </pc:cxnChg>
        <pc:cxnChg chg="add">
          <ac:chgData name="Vicky Huang" userId="cKlcUzMyTqZyNmiGF5KMDvI8nq4E2BbgzGI13yciCJU=" providerId="None" clId="Web-{06329E9F-6398-4150-B51A-68ED3353EC50}" dt="2023-04-03T14:49:37.064" v="61"/>
          <ac:cxnSpMkLst>
            <pc:docMk/>
            <pc:sldMk cId="2516216736" sldId="272"/>
            <ac:cxnSpMk id="42" creationId="{D91CCCAD-BA87-7DE8-EF02-F78492109192}"/>
          </ac:cxnSpMkLst>
        </pc:cxnChg>
        <pc:cxnChg chg="add mod">
          <ac:chgData name="Vicky Huang" userId="cKlcUzMyTqZyNmiGF5KMDvI8nq4E2BbgzGI13yciCJU=" providerId="None" clId="Web-{06329E9F-6398-4150-B51A-68ED3353EC50}" dt="2023-04-03T14:50:01.814" v="64"/>
          <ac:cxnSpMkLst>
            <pc:docMk/>
            <pc:sldMk cId="2516216736" sldId="272"/>
            <ac:cxnSpMk id="44" creationId="{72A89E57-7896-A51E-C78A-1D274A7947D7}"/>
          </ac:cxnSpMkLst>
        </pc:cxnChg>
        <pc:cxnChg chg="add">
          <ac:chgData name="Vicky Huang" userId="cKlcUzMyTqZyNmiGF5KMDvI8nq4E2BbgzGI13yciCJU=" providerId="None" clId="Web-{06329E9F-6398-4150-B51A-68ED3353EC50}" dt="2023-04-03T14:49:37.064" v="61"/>
          <ac:cxnSpMkLst>
            <pc:docMk/>
            <pc:sldMk cId="2516216736" sldId="272"/>
            <ac:cxnSpMk id="45" creationId="{62CB7466-6DF3-9976-2A9B-3017729FD478}"/>
          </ac:cxnSpMkLst>
        </pc:cxnChg>
        <pc:cxnChg chg="add">
          <ac:chgData name="Vicky Huang" userId="cKlcUzMyTqZyNmiGF5KMDvI8nq4E2BbgzGI13yciCJU=" providerId="None" clId="Web-{06329E9F-6398-4150-B51A-68ED3353EC50}" dt="2023-04-03T14:49:37.064" v="61"/>
          <ac:cxnSpMkLst>
            <pc:docMk/>
            <pc:sldMk cId="2516216736" sldId="272"/>
            <ac:cxnSpMk id="47" creationId="{8FAC83F2-E187-E570-1AAF-5409D59366C1}"/>
          </ac:cxnSpMkLst>
        </pc:cxnChg>
        <pc:cxnChg chg="add">
          <ac:chgData name="Vicky Huang" userId="cKlcUzMyTqZyNmiGF5KMDvI8nq4E2BbgzGI13yciCJU=" providerId="None" clId="Web-{06329E9F-6398-4150-B51A-68ED3353EC50}" dt="2023-04-03T14:49:37.064" v="61"/>
          <ac:cxnSpMkLst>
            <pc:docMk/>
            <pc:sldMk cId="2516216736" sldId="272"/>
            <ac:cxnSpMk id="49" creationId="{4C38ECB5-0216-4809-A5E0-065FAB378797}"/>
          </ac:cxnSpMkLst>
        </pc:cxnChg>
        <pc:cxnChg chg="add">
          <ac:chgData name="Vicky Huang" userId="cKlcUzMyTqZyNmiGF5KMDvI8nq4E2BbgzGI13yciCJU=" providerId="None" clId="Web-{06329E9F-6398-4150-B51A-68ED3353EC50}" dt="2023-04-03T14:49:46.501" v="62"/>
          <ac:cxnSpMkLst>
            <pc:docMk/>
            <pc:sldMk cId="2516216736" sldId="272"/>
            <ac:cxnSpMk id="63" creationId="{78D3AE7C-A28B-008B-B991-0AF3C117965D}"/>
          </ac:cxnSpMkLst>
        </pc:cxnChg>
        <pc:cxnChg chg="add">
          <ac:chgData name="Vicky Huang" userId="cKlcUzMyTqZyNmiGF5KMDvI8nq4E2BbgzGI13yciCJU=" providerId="None" clId="Web-{06329E9F-6398-4150-B51A-68ED3353EC50}" dt="2023-04-03T14:49:46.501" v="62"/>
          <ac:cxnSpMkLst>
            <pc:docMk/>
            <pc:sldMk cId="2516216736" sldId="272"/>
            <ac:cxnSpMk id="89" creationId="{D91CCCAD-BA87-7DE8-EF02-F78492109192}"/>
          </ac:cxnSpMkLst>
        </pc:cxnChg>
        <pc:cxnChg chg="add mod">
          <ac:chgData name="Vicky Huang" userId="cKlcUzMyTqZyNmiGF5KMDvI8nq4E2BbgzGI13yciCJU=" providerId="None" clId="Web-{06329E9F-6398-4150-B51A-68ED3353EC50}" dt="2023-04-03T14:50:01.814" v="63"/>
          <ac:cxnSpMkLst>
            <pc:docMk/>
            <pc:sldMk cId="2516216736" sldId="272"/>
            <ac:cxnSpMk id="91" creationId="{72A89E57-7896-A51E-C78A-1D274A7947D7}"/>
          </ac:cxnSpMkLst>
        </pc:cxnChg>
        <pc:cxnChg chg="add">
          <ac:chgData name="Vicky Huang" userId="cKlcUzMyTqZyNmiGF5KMDvI8nq4E2BbgzGI13yciCJU=" providerId="None" clId="Web-{06329E9F-6398-4150-B51A-68ED3353EC50}" dt="2023-04-03T14:49:46.501" v="62"/>
          <ac:cxnSpMkLst>
            <pc:docMk/>
            <pc:sldMk cId="2516216736" sldId="272"/>
            <ac:cxnSpMk id="92" creationId="{62CB7466-6DF3-9976-2A9B-3017729FD478}"/>
          </ac:cxnSpMkLst>
        </pc:cxnChg>
        <pc:cxnChg chg="add">
          <ac:chgData name="Vicky Huang" userId="cKlcUzMyTqZyNmiGF5KMDvI8nq4E2BbgzGI13yciCJU=" providerId="None" clId="Web-{06329E9F-6398-4150-B51A-68ED3353EC50}" dt="2023-04-03T14:49:46.501" v="62"/>
          <ac:cxnSpMkLst>
            <pc:docMk/>
            <pc:sldMk cId="2516216736" sldId="272"/>
            <ac:cxnSpMk id="94" creationId="{8FAC83F2-E187-E570-1AAF-5409D59366C1}"/>
          </ac:cxnSpMkLst>
        </pc:cxnChg>
        <pc:cxnChg chg="add">
          <ac:chgData name="Vicky Huang" userId="cKlcUzMyTqZyNmiGF5KMDvI8nq4E2BbgzGI13yciCJU=" providerId="None" clId="Web-{06329E9F-6398-4150-B51A-68ED3353EC50}" dt="2023-04-03T14:49:46.501" v="62"/>
          <ac:cxnSpMkLst>
            <pc:docMk/>
            <pc:sldMk cId="2516216736" sldId="272"/>
            <ac:cxnSpMk id="96" creationId="{4C38ECB5-0216-4809-A5E0-065FAB378797}"/>
          </ac:cxnSpMkLst>
        </pc:cxnChg>
        <pc:cxnChg chg="add">
          <ac:chgData name="Vicky Huang" userId="cKlcUzMyTqZyNmiGF5KMDvI8nq4E2BbgzGI13yciCJU=" providerId="None" clId="Web-{06329E9F-6398-4150-B51A-68ED3353EC50}" dt="2023-04-03T14:50:12.799" v="65"/>
          <ac:cxnSpMkLst>
            <pc:docMk/>
            <pc:sldMk cId="2516216736" sldId="272"/>
            <ac:cxnSpMk id="102" creationId="{EB6A21C7-AD72-C86F-7013-84DC68D51B96}"/>
          </ac:cxnSpMkLst>
        </pc:cxnChg>
        <pc:cxnChg chg="add">
          <ac:chgData name="Vicky Huang" userId="cKlcUzMyTqZyNmiGF5KMDvI8nq4E2BbgzGI13yciCJU=" providerId="None" clId="Web-{06329E9F-6398-4150-B51A-68ED3353EC50}" dt="2023-04-03T14:50:12.799" v="65"/>
          <ac:cxnSpMkLst>
            <pc:docMk/>
            <pc:sldMk cId="2516216736" sldId="272"/>
            <ac:cxnSpMk id="105" creationId="{163428D1-127A-878B-267F-C373BD8EAD5A}"/>
          </ac:cxnSpMkLst>
        </pc:cxnChg>
        <pc:cxnChg chg="add">
          <ac:chgData name="Vicky Huang" userId="cKlcUzMyTqZyNmiGF5KMDvI8nq4E2BbgzGI13yciCJU=" providerId="None" clId="Web-{06329E9F-6398-4150-B51A-68ED3353EC50}" dt="2023-04-03T14:50:12.799" v="65"/>
          <ac:cxnSpMkLst>
            <pc:docMk/>
            <pc:sldMk cId="2516216736" sldId="272"/>
            <ac:cxnSpMk id="106" creationId="{AE24074A-8AB0-6212-DC78-D6C3DFCC6ADD}"/>
          </ac:cxnSpMkLst>
        </pc:cxnChg>
        <pc:cxnChg chg="add">
          <ac:chgData name="Vicky Huang" userId="cKlcUzMyTqZyNmiGF5KMDvI8nq4E2BbgzGI13yciCJU=" providerId="None" clId="Web-{06329E9F-6398-4150-B51A-68ED3353EC50}" dt="2023-04-03T14:50:12.799" v="65"/>
          <ac:cxnSpMkLst>
            <pc:docMk/>
            <pc:sldMk cId="2516216736" sldId="272"/>
            <ac:cxnSpMk id="119" creationId="{A3B52E8B-6D54-EF5C-9914-3ED6186AFB41}"/>
          </ac:cxnSpMkLst>
        </pc:cxnChg>
        <pc:cxnChg chg="add">
          <ac:chgData name="Vicky Huang" userId="cKlcUzMyTqZyNmiGF5KMDvI8nq4E2BbgzGI13yciCJU=" providerId="None" clId="Web-{06329E9F-6398-4150-B51A-68ED3353EC50}" dt="2023-04-03T14:50:12.799" v="65"/>
          <ac:cxnSpMkLst>
            <pc:docMk/>
            <pc:sldMk cId="2516216736" sldId="272"/>
            <ac:cxnSpMk id="145" creationId="{035EBE7A-BA63-8D11-6EA1-052196ED7A1C}"/>
          </ac:cxnSpMkLst>
        </pc:cxnChg>
        <pc:cxnChg chg="add">
          <ac:chgData name="Vicky Huang" userId="cKlcUzMyTqZyNmiGF5KMDvI8nq4E2BbgzGI13yciCJU=" providerId="None" clId="Web-{06329E9F-6398-4150-B51A-68ED3353EC50}" dt="2023-04-03T14:50:12.799" v="65"/>
          <ac:cxnSpMkLst>
            <pc:docMk/>
            <pc:sldMk cId="2516216736" sldId="272"/>
            <ac:cxnSpMk id="147" creationId="{BDBC88DC-1E06-2608-BC42-EACC0876720E}"/>
          </ac:cxnSpMkLst>
        </pc:cxnChg>
        <pc:cxnChg chg="add">
          <ac:chgData name="Vicky Huang" userId="cKlcUzMyTqZyNmiGF5KMDvI8nq4E2BbgzGI13yciCJU=" providerId="None" clId="Web-{06329E9F-6398-4150-B51A-68ED3353EC50}" dt="2023-04-03T14:50:12.799" v="65"/>
          <ac:cxnSpMkLst>
            <pc:docMk/>
            <pc:sldMk cId="2516216736" sldId="272"/>
            <ac:cxnSpMk id="148" creationId="{79666CF6-C42C-648A-003F-E3A70B9A2997}"/>
          </ac:cxnSpMkLst>
        </pc:cxnChg>
        <pc:cxnChg chg="add">
          <ac:chgData name="Vicky Huang" userId="cKlcUzMyTqZyNmiGF5KMDvI8nq4E2BbgzGI13yciCJU=" providerId="None" clId="Web-{06329E9F-6398-4150-B51A-68ED3353EC50}" dt="2023-04-03T14:50:12.799" v="65"/>
          <ac:cxnSpMkLst>
            <pc:docMk/>
            <pc:sldMk cId="2516216736" sldId="272"/>
            <ac:cxnSpMk id="150" creationId="{B5D4A385-355C-0F54-F251-421F472B503E}"/>
          </ac:cxnSpMkLst>
        </pc:cxnChg>
        <pc:cxnChg chg="add">
          <ac:chgData name="Vicky Huang" userId="cKlcUzMyTqZyNmiGF5KMDvI8nq4E2BbgzGI13yciCJU=" providerId="None" clId="Web-{06329E9F-6398-4150-B51A-68ED3353EC50}" dt="2023-04-03T14:50:12.799" v="65"/>
          <ac:cxnSpMkLst>
            <pc:docMk/>
            <pc:sldMk cId="2516216736" sldId="272"/>
            <ac:cxnSpMk id="152" creationId="{50164A6B-6221-26DD-4A6C-1C6F9E961AD4}"/>
          </ac:cxnSpMkLst>
        </pc:cxnChg>
      </pc:sldChg>
      <pc:sldChg chg="addSp delSp modSp new">
        <pc:chgData name="Vicky Huang" userId="cKlcUzMyTqZyNmiGF5KMDvI8nq4E2BbgzGI13yciCJU=" providerId="None" clId="Web-{06329E9F-6398-4150-B51A-68ED3353EC50}" dt="2023-04-03T15:09:35.635" v="161" actId="20577"/>
        <pc:sldMkLst>
          <pc:docMk/>
          <pc:sldMk cId="513549844" sldId="273"/>
        </pc:sldMkLst>
        <pc:spChg chg="mod">
          <ac:chgData name="Vicky Huang" userId="cKlcUzMyTqZyNmiGF5KMDvI8nq4E2BbgzGI13yciCJU=" providerId="None" clId="Web-{06329E9F-6398-4150-B51A-68ED3353EC50}" dt="2023-04-03T15:09:35.635" v="161" actId="20577"/>
          <ac:spMkLst>
            <pc:docMk/>
            <pc:sldMk cId="513549844" sldId="273"/>
            <ac:spMk id="2" creationId="{ED6B6520-74CC-596D-3156-A65DE1D04169}"/>
          </ac:spMkLst>
        </pc:spChg>
        <pc:spChg chg="del">
          <ac:chgData name="Vicky Huang" userId="cKlcUzMyTqZyNmiGF5KMDvI8nq4E2BbgzGI13yciCJU=" providerId="None" clId="Web-{06329E9F-6398-4150-B51A-68ED3353EC50}" dt="2023-04-03T15:02:56.252" v="87"/>
          <ac:spMkLst>
            <pc:docMk/>
            <pc:sldMk cId="513549844" sldId="273"/>
            <ac:spMk id="3" creationId="{3F6F1783-F80E-B9D6-FB0D-ED582107B0D5}"/>
          </ac:spMkLst>
        </pc:spChg>
        <pc:spChg chg="add mod">
          <ac:chgData name="Vicky Huang" userId="cKlcUzMyTqZyNmiGF5KMDvI8nq4E2BbgzGI13yciCJU=" providerId="None" clId="Web-{06329E9F-6398-4150-B51A-68ED3353EC50}" dt="2023-04-03T15:03:45.331" v="104" actId="1076"/>
          <ac:spMkLst>
            <pc:docMk/>
            <pc:sldMk cId="513549844" sldId="273"/>
            <ac:spMk id="7" creationId="{37FA3A31-C35B-E71B-6FCF-41BA4F8B342C}"/>
          </ac:spMkLst>
        </pc:spChg>
        <pc:spChg chg="add mod">
          <ac:chgData name="Vicky Huang" userId="cKlcUzMyTqZyNmiGF5KMDvI8nq4E2BbgzGI13yciCJU=" providerId="None" clId="Web-{06329E9F-6398-4150-B51A-68ED3353EC50}" dt="2023-04-03T15:03:45.253" v="93" actId="1076"/>
          <ac:spMkLst>
            <pc:docMk/>
            <pc:sldMk cId="513549844" sldId="273"/>
            <ac:spMk id="8" creationId="{0F217DC5-DBED-8155-DD02-5768BC64AD24}"/>
          </ac:spMkLst>
        </pc:spChg>
        <pc:spChg chg="add mod">
          <ac:chgData name="Vicky Huang" userId="cKlcUzMyTqZyNmiGF5KMDvI8nq4E2BbgzGI13yciCJU=" providerId="None" clId="Web-{06329E9F-6398-4150-B51A-68ED3353EC50}" dt="2023-04-03T15:03:45.268" v="94" actId="1076"/>
          <ac:spMkLst>
            <pc:docMk/>
            <pc:sldMk cId="513549844" sldId="273"/>
            <ac:spMk id="9" creationId="{6C4E78E1-A052-A017-9A9A-E6116249D00B}"/>
          </ac:spMkLst>
        </pc:spChg>
        <pc:spChg chg="add mod">
          <ac:chgData name="Vicky Huang" userId="cKlcUzMyTqZyNmiGF5KMDvI8nq4E2BbgzGI13yciCJU=" providerId="None" clId="Web-{06329E9F-6398-4150-B51A-68ED3353EC50}" dt="2023-04-03T15:03:45.268" v="95" actId="1076"/>
          <ac:spMkLst>
            <pc:docMk/>
            <pc:sldMk cId="513549844" sldId="273"/>
            <ac:spMk id="10" creationId="{203F011C-5DEF-34AB-1B0E-96531F38AB15}"/>
          </ac:spMkLst>
        </pc:spChg>
        <pc:spChg chg="add mod">
          <ac:chgData name="Vicky Huang" userId="cKlcUzMyTqZyNmiGF5KMDvI8nq4E2BbgzGI13yciCJU=" providerId="None" clId="Web-{06329E9F-6398-4150-B51A-68ED3353EC50}" dt="2023-04-03T15:03:45.284" v="96" actId="1076"/>
          <ac:spMkLst>
            <pc:docMk/>
            <pc:sldMk cId="513549844" sldId="273"/>
            <ac:spMk id="11" creationId="{CD8804AF-2C32-721A-3E37-D05A7D6560C9}"/>
          </ac:spMkLst>
        </pc:spChg>
        <pc:spChg chg="add mod">
          <ac:chgData name="Vicky Huang" userId="cKlcUzMyTqZyNmiGF5KMDvI8nq4E2BbgzGI13yciCJU=" providerId="None" clId="Web-{06329E9F-6398-4150-B51A-68ED3353EC50}" dt="2023-04-03T15:03:45.284" v="97" actId="1076"/>
          <ac:spMkLst>
            <pc:docMk/>
            <pc:sldMk cId="513549844" sldId="273"/>
            <ac:spMk id="12" creationId="{2B616371-74F0-B4E0-0B44-088B5D9A8A6C}"/>
          </ac:spMkLst>
        </pc:spChg>
        <pc:spChg chg="add mod">
          <ac:chgData name="Vicky Huang" userId="cKlcUzMyTqZyNmiGF5KMDvI8nq4E2BbgzGI13yciCJU=" providerId="None" clId="Web-{06329E9F-6398-4150-B51A-68ED3353EC50}" dt="2023-04-03T15:03:45.284" v="98" actId="1076"/>
          <ac:spMkLst>
            <pc:docMk/>
            <pc:sldMk cId="513549844" sldId="273"/>
            <ac:spMk id="13" creationId="{F3F6294A-4667-9340-3DF5-400E09237646}"/>
          </ac:spMkLst>
        </pc:spChg>
        <pc:spChg chg="add mod">
          <ac:chgData name="Vicky Huang" userId="cKlcUzMyTqZyNmiGF5KMDvI8nq4E2BbgzGI13yciCJU=" providerId="None" clId="Web-{06329E9F-6398-4150-B51A-68ED3353EC50}" dt="2023-04-03T15:03:45.299" v="99" actId="1076"/>
          <ac:spMkLst>
            <pc:docMk/>
            <pc:sldMk cId="513549844" sldId="273"/>
            <ac:spMk id="14" creationId="{8E4CF7AB-324A-282D-F540-4E00860BECE7}"/>
          </ac:spMkLst>
        </pc:spChg>
        <pc:spChg chg="add mod">
          <ac:chgData name="Vicky Huang" userId="cKlcUzMyTqZyNmiGF5KMDvI8nq4E2BbgzGI13yciCJU=" providerId="None" clId="Web-{06329E9F-6398-4150-B51A-68ED3353EC50}" dt="2023-04-03T15:03:45.299" v="100" actId="1076"/>
          <ac:spMkLst>
            <pc:docMk/>
            <pc:sldMk cId="513549844" sldId="273"/>
            <ac:spMk id="15" creationId="{03D7F95E-4E11-4A6C-00EB-9BA06BDFF865}"/>
          </ac:spMkLst>
        </pc:spChg>
        <pc:spChg chg="add mod">
          <ac:chgData name="Vicky Huang" userId="cKlcUzMyTqZyNmiGF5KMDvI8nq4E2BbgzGI13yciCJU=" providerId="None" clId="Web-{06329E9F-6398-4150-B51A-68ED3353EC50}" dt="2023-04-03T15:03:45.315" v="101" actId="1076"/>
          <ac:spMkLst>
            <pc:docMk/>
            <pc:sldMk cId="513549844" sldId="273"/>
            <ac:spMk id="16" creationId="{089100FE-80C9-4F58-81F6-309FB359EF30}"/>
          </ac:spMkLst>
        </pc:spChg>
        <pc:spChg chg="add mod">
          <ac:chgData name="Vicky Huang" userId="cKlcUzMyTqZyNmiGF5KMDvI8nq4E2BbgzGI13yciCJU=" providerId="None" clId="Web-{06329E9F-6398-4150-B51A-68ED3353EC50}" dt="2023-04-03T15:03:45.315" v="102" actId="1076"/>
          <ac:spMkLst>
            <pc:docMk/>
            <pc:sldMk cId="513549844" sldId="273"/>
            <ac:spMk id="17" creationId="{FC391EBA-96F4-413F-CFFD-7ADA3F718AFE}"/>
          </ac:spMkLst>
        </pc:spChg>
        <pc:picChg chg="add mod">
          <ac:chgData name="Vicky Huang" userId="cKlcUzMyTqZyNmiGF5KMDvI8nq4E2BbgzGI13yciCJU=" providerId="None" clId="Web-{06329E9F-6398-4150-B51A-68ED3353EC50}" dt="2023-04-03T15:03:45.221" v="91" actId="1076"/>
          <ac:picMkLst>
            <pc:docMk/>
            <pc:sldMk cId="513549844" sldId="273"/>
            <ac:picMk id="5" creationId="{C3D052CB-94AB-28DB-79DA-8F4D4BCAA6BE}"/>
          </ac:picMkLst>
        </pc:picChg>
        <pc:picChg chg="add mod">
          <ac:chgData name="Vicky Huang" userId="cKlcUzMyTqZyNmiGF5KMDvI8nq4E2BbgzGI13yciCJU=" providerId="None" clId="Web-{06329E9F-6398-4150-B51A-68ED3353EC50}" dt="2023-04-03T15:03:45.253" v="92" actId="1076"/>
          <ac:picMkLst>
            <pc:docMk/>
            <pc:sldMk cId="513549844" sldId="273"/>
            <ac:picMk id="6" creationId="{D713F183-B0B5-E435-8354-8E623EE27F60}"/>
          </ac:picMkLst>
        </pc:picChg>
        <pc:picChg chg="add mod">
          <ac:chgData name="Vicky Huang" userId="cKlcUzMyTqZyNmiGF5KMDvI8nq4E2BbgzGI13yciCJU=" providerId="None" clId="Web-{06329E9F-6398-4150-B51A-68ED3353EC50}" dt="2023-04-03T15:03:45.331" v="103" actId="1076"/>
          <ac:picMkLst>
            <pc:docMk/>
            <pc:sldMk cId="513549844" sldId="273"/>
            <ac:picMk id="18" creationId="{147668AE-BCB6-58A0-7905-8DED8458BA72}"/>
          </ac:picMkLst>
        </pc:picChg>
      </pc:sldChg>
    </pc:docChg>
  </pc:docChgLst>
  <pc:docChgLst>
    <pc:chgData name="Vicky Huang" userId="cKlcUzMyTqZyNmiGF5KMDvI8nq4E2BbgzGI13yciCJU=" providerId="None" clId="Web-{0AE36C79-7228-463F-9F1F-3F2084C26F87}"/>
    <pc:docChg chg="addSld modSld sldOrd">
      <pc:chgData name="Vicky Huang" userId="cKlcUzMyTqZyNmiGF5KMDvI8nq4E2BbgzGI13yciCJU=" providerId="None" clId="Web-{0AE36C79-7228-463F-9F1F-3F2084C26F87}" dt="2023-04-02T21:23:26.382" v="498"/>
      <pc:docMkLst>
        <pc:docMk/>
      </pc:docMkLst>
      <pc:sldChg chg="modSp">
        <pc:chgData name="Vicky Huang" userId="cKlcUzMyTqZyNmiGF5KMDvI8nq4E2BbgzGI13yciCJU=" providerId="None" clId="Web-{0AE36C79-7228-463F-9F1F-3F2084C26F87}" dt="2023-04-02T21:19:29.425" v="468" actId="20577"/>
        <pc:sldMkLst>
          <pc:docMk/>
          <pc:sldMk cId="3293425184" sldId="258"/>
        </pc:sldMkLst>
        <pc:spChg chg="mod">
          <ac:chgData name="Vicky Huang" userId="cKlcUzMyTqZyNmiGF5KMDvI8nq4E2BbgzGI13yciCJU=" providerId="None" clId="Web-{0AE36C79-7228-463F-9F1F-3F2084C26F87}" dt="2023-04-02T21:19:29.425" v="468" actId="20577"/>
          <ac:spMkLst>
            <pc:docMk/>
            <pc:sldMk cId="3293425184" sldId="258"/>
            <ac:spMk id="5" creationId="{C69252C7-A6C4-2849-AD0F-63A6BD9AFA47}"/>
          </ac:spMkLst>
        </pc:spChg>
      </pc:sldChg>
      <pc:sldChg chg="modSp mod modClrScheme chgLayout">
        <pc:chgData name="Vicky Huang" userId="cKlcUzMyTqZyNmiGF5KMDvI8nq4E2BbgzGI13yciCJU=" providerId="None" clId="Web-{0AE36C79-7228-463F-9F1F-3F2084C26F87}" dt="2023-04-02T20:28:05.818" v="286"/>
        <pc:sldMkLst>
          <pc:docMk/>
          <pc:sldMk cId="2036501828" sldId="261"/>
        </pc:sldMkLst>
        <pc:spChg chg="mod ord">
          <ac:chgData name="Vicky Huang" userId="cKlcUzMyTqZyNmiGF5KMDvI8nq4E2BbgzGI13yciCJU=" providerId="None" clId="Web-{0AE36C79-7228-463F-9F1F-3F2084C26F87}" dt="2023-04-02T20:28:05.818" v="286"/>
          <ac:spMkLst>
            <pc:docMk/>
            <pc:sldMk cId="2036501828" sldId="261"/>
            <ac:spMk id="2" creationId="{4CEB03AA-660F-ED6F-408E-445DD8F41921}"/>
          </ac:spMkLst>
        </pc:spChg>
        <pc:spChg chg="mod ord">
          <ac:chgData name="Vicky Huang" userId="cKlcUzMyTqZyNmiGF5KMDvI8nq4E2BbgzGI13yciCJU=" providerId="None" clId="Web-{0AE36C79-7228-463F-9F1F-3F2084C26F87}" dt="2023-04-02T20:28:05.818" v="286"/>
          <ac:spMkLst>
            <pc:docMk/>
            <pc:sldMk cId="2036501828" sldId="261"/>
            <ac:spMk id="3" creationId="{1DF2C68C-25D2-CBCD-862E-A14678DB82E4}"/>
          </ac:spMkLst>
        </pc:spChg>
        <pc:spChg chg="mod ord">
          <ac:chgData name="Vicky Huang" userId="cKlcUzMyTqZyNmiGF5KMDvI8nq4E2BbgzGI13yciCJU=" providerId="None" clId="Web-{0AE36C79-7228-463F-9F1F-3F2084C26F87}" dt="2023-04-02T20:28:05.818" v="286"/>
          <ac:spMkLst>
            <pc:docMk/>
            <pc:sldMk cId="2036501828" sldId="261"/>
            <ac:spMk id="4" creationId="{895C936E-548E-404D-60A0-423473C9C119}"/>
          </ac:spMkLst>
        </pc:spChg>
      </pc:sldChg>
      <pc:sldChg chg="addSp delSp modSp new">
        <pc:chgData name="Vicky Huang" userId="cKlcUzMyTqZyNmiGF5KMDvI8nq4E2BbgzGI13yciCJU=" providerId="None" clId="Web-{0AE36C79-7228-463F-9F1F-3F2084C26F87}" dt="2023-04-02T20:24:31.547" v="217" actId="20577"/>
        <pc:sldMkLst>
          <pc:docMk/>
          <pc:sldMk cId="878385233" sldId="263"/>
        </pc:sldMkLst>
        <pc:spChg chg="mod">
          <ac:chgData name="Vicky Huang" userId="cKlcUzMyTqZyNmiGF5KMDvI8nq4E2BbgzGI13yciCJU=" providerId="None" clId="Web-{0AE36C79-7228-463F-9F1F-3F2084C26F87}" dt="2023-04-02T20:24:31.547" v="217" actId="20577"/>
          <ac:spMkLst>
            <pc:docMk/>
            <pc:sldMk cId="878385233" sldId="263"/>
            <ac:spMk id="2" creationId="{FD1F1CB9-22CE-2A75-E2D4-0A7F8CAD7FE9}"/>
          </ac:spMkLst>
        </pc:spChg>
        <pc:spChg chg="del mod">
          <ac:chgData name="Vicky Huang" userId="cKlcUzMyTqZyNmiGF5KMDvI8nq4E2BbgzGI13yciCJU=" providerId="None" clId="Web-{0AE36C79-7228-463F-9F1F-3F2084C26F87}" dt="2023-04-02T20:22:37.724" v="202"/>
          <ac:spMkLst>
            <pc:docMk/>
            <pc:sldMk cId="878385233" sldId="263"/>
            <ac:spMk id="3" creationId="{817B6689-15B7-3C12-56B9-2F0CEC569691}"/>
          </ac:spMkLst>
        </pc:spChg>
        <pc:spChg chg="add del mod">
          <ac:chgData name="Vicky Huang" userId="cKlcUzMyTqZyNmiGF5KMDvI8nq4E2BbgzGI13yciCJU=" providerId="None" clId="Web-{0AE36C79-7228-463F-9F1F-3F2084C26F87}" dt="2023-04-02T20:23:03.475" v="208"/>
          <ac:spMkLst>
            <pc:docMk/>
            <pc:sldMk cId="878385233" sldId="263"/>
            <ac:spMk id="7" creationId="{4D934C16-3D18-32E3-68D7-2FC5DAB17A81}"/>
          </ac:spMkLst>
        </pc:spChg>
        <pc:picChg chg="add mod">
          <ac:chgData name="Vicky Huang" userId="cKlcUzMyTqZyNmiGF5KMDvI8nq4E2BbgzGI13yciCJU=" providerId="None" clId="Web-{0AE36C79-7228-463F-9F1F-3F2084C26F87}" dt="2023-04-02T20:23:35.038" v="213" actId="14100"/>
          <ac:picMkLst>
            <pc:docMk/>
            <pc:sldMk cId="878385233" sldId="263"/>
            <ac:picMk id="5" creationId="{EB994C16-06A4-1911-82EC-F32DFD8E2C03}"/>
          </ac:picMkLst>
        </pc:picChg>
      </pc:sldChg>
      <pc:sldChg chg="modSp new">
        <pc:chgData name="Vicky Huang" userId="cKlcUzMyTqZyNmiGF5KMDvI8nq4E2BbgzGI13yciCJU=" providerId="None" clId="Web-{0AE36C79-7228-463F-9F1F-3F2084C26F87}" dt="2023-04-02T21:21:43.755" v="469" actId="1076"/>
        <pc:sldMkLst>
          <pc:docMk/>
          <pc:sldMk cId="3582376605" sldId="264"/>
        </pc:sldMkLst>
        <pc:spChg chg="mod">
          <ac:chgData name="Vicky Huang" userId="cKlcUzMyTqZyNmiGF5KMDvI8nq4E2BbgzGI13yciCJU=" providerId="None" clId="Web-{0AE36C79-7228-463F-9F1F-3F2084C26F87}" dt="2023-04-02T21:21:43.755" v="469" actId="1076"/>
          <ac:spMkLst>
            <pc:docMk/>
            <pc:sldMk cId="3582376605" sldId="264"/>
            <ac:spMk id="2" creationId="{C6E3A549-B3E1-D222-3679-FE7777A57E4F}"/>
          </ac:spMkLst>
        </pc:spChg>
        <pc:spChg chg="mod">
          <ac:chgData name="Vicky Huang" userId="cKlcUzMyTqZyNmiGF5KMDvI8nq4E2BbgzGI13yciCJU=" providerId="None" clId="Web-{0AE36C79-7228-463F-9F1F-3F2084C26F87}" dt="2023-04-02T20:17:13.881" v="176" actId="20577"/>
          <ac:spMkLst>
            <pc:docMk/>
            <pc:sldMk cId="3582376605" sldId="264"/>
            <ac:spMk id="3" creationId="{A254F88D-73D2-1F4F-4C4C-75292E9B54A7}"/>
          </ac:spMkLst>
        </pc:spChg>
        <pc:spChg chg="mod">
          <ac:chgData name="Vicky Huang" userId="cKlcUzMyTqZyNmiGF5KMDvI8nq4E2BbgzGI13yciCJU=" providerId="None" clId="Web-{0AE36C79-7228-463F-9F1F-3F2084C26F87}" dt="2023-04-02T20:50:15.618" v="450" actId="20577"/>
          <ac:spMkLst>
            <pc:docMk/>
            <pc:sldMk cId="3582376605" sldId="264"/>
            <ac:spMk id="4" creationId="{CEE1413E-4A86-299B-42DD-3F662BB1FE96}"/>
          </ac:spMkLst>
        </pc:spChg>
      </pc:sldChg>
      <pc:sldChg chg="addSp delSp modSp new mod ord modClrScheme chgLayout modNotes">
        <pc:chgData name="Vicky Huang" userId="cKlcUzMyTqZyNmiGF5KMDvI8nq4E2BbgzGI13yciCJU=" providerId="None" clId="Web-{0AE36C79-7228-463F-9F1F-3F2084C26F87}" dt="2023-04-02T21:23:26.382" v="498"/>
        <pc:sldMkLst>
          <pc:docMk/>
          <pc:sldMk cId="3151466898" sldId="265"/>
        </pc:sldMkLst>
        <pc:spChg chg="del mod">
          <ac:chgData name="Vicky Huang" userId="cKlcUzMyTqZyNmiGF5KMDvI8nq4E2BbgzGI13yciCJU=" providerId="None" clId="Web-{0AE36C79-7228-463F-9F1F-3F2084C26F87}" dt="2023-04-02T20:28:20.365" v="287"/>
          <ac:spMkLst>
            <pc:docMk/>
            <pc:sldMk cId="3151466898" sldId="265"/>
            <ac:spMk id="2" creationId="{96F78D33-CEF7-9AE6-1EE8-CB5422153B61}"/>
          </ac:spMkLst>
        </pc:spChg>
        <pc:spChg chg="add del">
          <ac:chgData name="Vicky Huang" userId="cKlcUzMyTqZyNmiGF5KMDvI8nq4E2BbgzGI13yciCJU=" providerId="None" clId="Web-{0AE36C79-7228-463F-9F1F-3F2084C26F87}" dt="2023-04-02T20:28:20.365" v="287"/>
          <ac:spMkLst>
            <pc:docMk/>
            <pc:sldMk cId="3151466898" sldId="265"/>
            <ac:spMk id="3" creationId="{2C7E89D0-7278-6771-78EA-AC294345AE76}"/>
          </ac:spMkLst>
        </pc:spChg>
        <pc:spChg chg="del mod ord">
          <ac:chgData name="Vicky Huang" userId="cKlcUzMyTqZyNmiGF5KMDvI8nq4E2BbgzGI13yciCJU=" providerId="None" clId="Web-{0AE36C79-7228-463F-9F1F-3F2084C26F87}" dt="2023-04-02T20:30:43.962" v="314"/>
          <ac:spMkLst>
            <pc:docMk/>
            <pc:sldMk cId="3151466898" sldId="265"/>
            <ac:spMk id="4" creationId="{6BDD8C81-2897-D499-7840-479A9AA9B9C2}"/>
          </ac:spMkLst>
        </pc:spChg>
        <pc:spChg chg="add mod">
          <ac:chgData name="Vicky Huang" userId="cKlcUzMyTqZyNmiGF5KMDvI8nq4E2BbgzGI13yciCJU=" providerId="None" clId="Web-{0AE36C79-7228-463F-9F1F-3F2084C26F87}" dt="2023-04-02T20:42:27.591" v="402" actId="1076"/>
          <ac:spMkLst>
            <pc:docMk/>
            <pc:sldMk cId="3151466898" sldId="265"/>
            <ac:spMk id="10" creationId="{F01116FB-6FA0-F95B-1DC7-64DCC70BBEC1}"/>
          </ac:spMkLst>
        </pc:spChg>
        <pc:spChg chg="add mod">
          <ac:chgData name="Vicky Huang" userId="cKlcUzMyTqZyNmiGF5KMDvI8nq4E2BbgzGI13yciCJU=" providerId="None" clId="Web-{0AE36C79-7228-463F-9F1F-3F2084C26F87}" dt="2023-04-02T20:40:55.321" v="385" actId="1076"/>
          <ac:spMkLst>
            <pc:docMk/>
            <pc:sldMk cId="3151466898" sldId="265"/>
            <ac:spMk id="11" creationId="{B762716A-AF17-40DE-1771-4C275BA8ACCC}"/>
          </ac:spMkLst>
        </pc:spChg>
        <pc:spChg chg="add mod">
          <ac:chgData name="Vicky Huang" userId="cKlcUzMyTqZyNmiGF5KMDvI8nq4E2BbgzGI13yciCJU=" providerId="None" clId="Web-{0AE36C79-7228-463F-9F1F-3F2084C26F87}" dt="2023-04-02T20:41:14.321" v="390" actId="1076"/>
          <ac:spMkLst>
            <pc:docMk/>
            <pc:sldMk cId="3151466898" sldId="265"/>
            <ac:spMk id="12" creationId="{B911C313-7441-35C7-BE80-B24E444EB6A8}"/>
          </ac:spMkLst>
        </pc:spChg>
        <pc:spChg chg="add mod">
          <ac:chgData name="Vicky Huang" userId="cKlcUzMyTqZyNmiGF5KMDvI8nq4E2BbgzGI13yciCJU=" providerId="None" clId="Web-{0AE36C79-7228-463F-9F1F-3F2084C26F87}" dt="2023-04-02T20:40:59.212" v="386" actId="1076"/>
          <ac:spMkLst>
            <pc:docMk/>
            <pc:sldMk cId="3151466898" sldId="265"/>
            <ac:spMk id="13" creationId="{C32AD407-C9F8-BCCE-BB21-130117BBCECE}"/>
          </ac:spMkLst>
        </pc:spChg>
        <pc:spChg chg="add mod">
          <ac:chgData name="Vicky Huang" userId="cKlcUzMyTqZyNmiGF5KMDvI8nq4E2BbgzGI13yciCJU=" providerId="None" clId="Web-{0AE36C79-7228-463F-9F1F-3F2084C26F87}" dt="2023-04-02T20:42:46.670" v="406" actId="1076"/>
          <ac:spMkLst>
            <pc:docMk/>
            <pc:sldMk cId="3151466898" sldId="265"/>
            <ac:spMk id="14" creationId="{76F2256B-2D7F-8DBA-EA27-10B748758EF9}"/>
          </ac:spMkLst>
        </pc:spChg>
        <pc:spChg chg="add">
          <ac:chgData name="Vicky Huang" userId="cKlcUzMyTqZyNmiGF5KMDvI8nq4E2BbgzGI13yciCJU=" providerId="None" clId="Web-{0AE36C79-7228-463F-9F1F-3F2084C26F87}" dt="2023-04-02T20:26:20.675" v="227"/>
          <ac:spMkLst>
            <pc:docMk/>
            <pc:sldMk cId="3151466898" sldId="265"/>
            <ac:spMk id="18" creationId="{C8809AA4-7AB1-440C-BF4F-37D72431C3AC}"/>
          </ac:spMkLst>
        </pc:spChg>
        <pc:spChg chg="add">
          <ac:chgData name="Vicky Huang" userId="cKlcUzMyTqZyNmiGF5KMDvI8nq4E2BbgzGI13yciCJU=" providerId="None" clId="Web-{0AE36C79-7228-463F-9F1F-3F2084C26F87}" dt="2023-04-02T20:26:20.675" v="227"/>
          <ac:spMkLst>
            <pc:docMk/>
            <pc:sldMk cId="3151466898" sldId="265"/>
            <ac:spMk id="19" creationId="{C4FC1FC7-6169-03F6-3DB1-E4DBC7F9C9A5}"/>
          </ac:spMkLst>
        </pc:spChg>
        <pc:spChg chg="add">
          <ac:chgData name="Vicky Huang" userId="cKlcUzMyTqZyNmiGF5KMDvI8nq4E2BbgzGI13yciCJU=" providerId="None" clId="Web-{0AE36C79-7228-463F-9F1F-3F2084C26F87}" dt="2023-04-02T20:26:20.675" v="227"/>
          <ac:spMkLst>
            <pc:docMk/>
            <pc:sldMk cId="3151466898" sldId="265"/>
            <ac:spMk id="20" creationId="{82FA5AF4-EC07-3434-1890-682FD7D9EF59}"/>
          </ac:spMkLst>
        </pc:spChg>
        <pc:spChg chg="add">
          <ac:chgData name="Vicky Huang" userId="cKlcUzMyTqZyNmiGF5KMDvI8nq4E2BbgzGI13yciCJU=" providerId="None" clId="Web-{0AE36C79-7228-463F-9F1F-3F2084C26F87}" dt="2023-04-02T20:26:20.675" v="227"/>
          <ac:spMkLst>
            <pc:docMk/>
            <pc:sldMk cId="3151466898" sldId="265"/>
            <ac:spMk id="21" creationId="{204442E8-6724-B5D4-BF77-395F28F9BEF3}"/>
          </ac:spMkLst>
        </pc:spChg>
        <pc:spChg chg="add mod">
          <ac:chgData name="Vicky Huang" userId="cKlcUzMyTqZyNmiGF5KMDvI8nq4E2BbgzGI13yciCJU=" providerId="None" clId="Web-{0AE36C79-7228-463F-9F1F-3F2084C26F87}" dt="2023-04-02T20:42:35.138" v="404" actId="1076"/>
          <ac:spMkLst>
            <pc:docMk/>
            <pc:sldMk cId="3151466898" sldId="265"/>
            <ac:spMk id="22" creationId="{1AAE50FB-7E57-F051-5A0C-273C6C56253E}"/>
          </ac:spMkLst>
        </pc:spChg>
        <pc:grpChg chg="add mod">
          <ac:chgData name="Vicky Huang" userId="cKlcUzMyTqZyNmiGF5KMDvI8nq4E2BbgzGI13yciCJU=" providerId="None" clId="Web-{0AE36C79-7228-463F-9F1F-3F2084C26F87}" dt="2023-04-02T20:40:21.055" v="380" actId="1076"/>
          <ac:grpSpMkLst>
            <pc:docMk/>
            <pc:sldMk cId="3151466898" sldId="265"/>
            <ac:grpSpMk id="15" creationId="{749A9CE1-FDC7-3E30-1B90-692655AAEF52}"/>
          </ac:grpSpMkLst>
        </pc:grpChg>
        <pc:grpChg chg="add">
          <ac:chgData name="Vicky Huang" userId="cKlcUzMyTqZyNmiGF5KMDvI8nq4E2BbgzGI13yciCJU=" providerId="None" clId="Web-{0AE36C79-7228-463F-9F1F-3F2084C26F87}" dt="2023-04-02T20:26:20.675" v="227"/>
          <ac:grpSpMkLst>
            <pc:docMk/>
            <pc:sldMk cId="3151466898" sldId="265"/>
            <ac:grpSpMk id="16" creationId="{B91BA3A0-3FA7-CDF6-A7A3-293B107F5AA1}"/>
          </ac:grpSpMkLst>
        </pc:grpChg>
        <pc:grpChg chg="add">
          <ac:chgData name="Vicky Huang" userId="cKlcUzMyTqZyNmiGF5KMDvI8nq4E2BbgzGI13yciCJU=" providerId="None" clId="Web-{0AE36C79-7228-463F-9F1F-3F2084C26F87}" dt="2023-04-02T20:26:20.675" v="227"/>
          <ac:grpSpMkLst>
            <pc:docMk/>
            <pc:sldMk cId="3151466898" sldId="265"/>
            <ac:grpSpMk id="17" creationId="{EDED6F9A-C57E-6113-39A1-3D5CF6C8EBD4}"/>
          </ac:grpSpMkLst>
        </pc:grpChg>
        <pc:picChg chg="add mod">
          <ac:chgData name="Vicky Huang" userId="cKlcUzMyTqZyNmiGF5KMDvI8nq4E2BbgzGI13yciCJU=" providerId="None" clId="Web-{0AE36C79-7228-463F-9F1F-3F2084C26F87}" dt="2023-04-02T20:41:02.071" v="387" actId="1076"/>
          <ac:picMkLst>
            <pc:docMk/>
            <pc:sldMk cId="3151466898" sldId="265"/>
            <ac:picMk id="5" creationId="{C67FAB27-F966-4E54-E9E9-BC9620D7B3D9}"/>
          </ac:picMkLst>
        </pc:picChg>
        <pc:picChg chg="add mod">
          <ac:chgData name="Vicky Huang" userId="cKlcUzMyTqZyNmiGF5KMDvI8nq4E2BbgzGI13yciCJU=" providerId="None" clId="Web-{0AE36C79-7228-463F-9F1F-3F2084C26F87}" dt="2023-04-02T20:42:43.310" v="405" actId="1076"/>
          <ac:picMkLst>
            <pc:docMk/>
            <pc:sldMk cId="3151466898" sldId="265"/>
            <ac:picMk id="6" creationId="{C908817F-8745-F817-1E38-176AD75BC0F0}"/>
          </ac:picMkLst>
        </pc:picChg>
        <pc:picChg chg="add mod">
          <ac:chgData name="Vicky Huang" userId="cKlcUzMyTqZyNmiGF5KMDvI8nq4E2BbgzGI13yciCJU=" providerId="None" clId="Web-{0AE36C79-7228-463F-9F1F-3F2084C26F87}" dt="2023-04-02T20:40:51.383" v="384" actId="1076"/>
          <ac:picMkLst>
            <pc:docMk/>
            <pc:sldMk cId="3151466898" sldId="265"/>
            <ac:picMk id="7" creationId="{74E35331-3B9C-A6C9-2A46-06072FF9054D}"/>
          </ac:picMkLst>
        </pc:picChg>
        <pc:picChg chg="add mod">
          <ac:chgData name="Vicky Huang" userId="cKlcUzMyTqZyNmiGF5KMDvI8nq4E2BbgzGI13yciCJU=" providerId="None" clId="Web-{0AE36C79-7228-463F-9F1F-3F2084C26F87}" dt="2023-04-02T20:40:48.821" v="383" actId="1076"/>
          <ac:picMkLst>
            <pc:docMk/>
            <pc:sldMk cId="3151466898" sldId="265"/>
            <ac:picMk id="8" creationId="{1952EE3D-976B-BB73-C980-0565B838232A}"/>
          </ac:picMkLst>
        </pc:picChg>
        <pc:picChg chg="add mod">
          <ac:chgData name="Vicky Huang" userId="cKlcUzMyTqZyNmiGF5KMDvI8nq4E2BbgzGI13yciCJU=" providerId="None" clId="Web-{0AE36C79-7228-463F-9F1F-3F2084C26F87}" dt="2023-04-02T20:41:08.993" v="389" actId="1076"/>
          <ac:picMkLst>
            <pc:docMk/>
            <pc:sldMk cId="3151466898" sldId="265"/>
            <ac:picMk id="9" creationId="{215CD7B0-1163-937C-172F-2626EDBCF9C2}"/>
          </ac:picMkLst>
        </pc:picChg>
      </pc:sldChg>
      <pc:sldChg chg="addSp delSp modSp new">
        <pc:chgData name="Vicky Huang" userId="cKlcUzMyTqZyNmiGF5KMDvI8nq4E2BbgzGI13yciCJU=" providerId="None" clId="Web-{0AE36C79-7228-463F-9F1F-3F2084C26F87}" dt="2023-04-02T20:50:52.150" v="460" actId="1076"/>
        <pc:sldMkLst>
          <pc:docMk/>
          <pc:sldMk cId="774966355" sldId="266"/>
        </pc:sldMkLst>
        <pc:spChg chg="del mod">
          <ac:chgData name="Vicky Huang" userId="cKlcUzMyTqZyNmiGF5KMDvI8nq4E2BbgzGI13yciCJU=" providerId="None" clId="Web-{0AE36C79-7228-463F-9F1F-3F2084C26F87}" dt="2023-04-02T20:49:58.461" v="449"/>
          <ac:spMkLst>
            <pc:docMk/>
            <pc:sldMk cId="774966355" sldId="266"/>
            <ac:spMk id="2" creationId="{328A4A8F-AF00-F81C-7A8E-C19CF272585D}"/>
          </ac:spMkLst>
        </pc:spChg>
        <pc:picChg chg="add del mod">
          <ac:chgData name="Vicky Huang" userId="cKlcUzMyTqZyNmiGF5KMDvI8nq4E2BbgzGI13yciCJU=" providerId="None" clId="Web-{0AE36C79-7228-463F-9F1F-3F2084C26F87}" dt="2023-04-02T20:50:46.197" v="457"/>
          <ac:picMkLst>
            <pc:docMk/>
            <pc:sldMk cId="774966355" sldId="266"/>
            <ac:picMk id="3" creationId="{427C36CF-B5D2-00D4-DBF7-55A0A79D2F4A}"/>
          </ac:picMkLst>
        </pc:picChg>
        <pc:picChg chg="add mod">
          <ac:chgData name="Vicky Huang" userId="cKlcUzMyTqZyNmiGF5KMDvI8nq4E2BbgzGI13yciCJU=" providerId="None" clId="Web-{0AE36C79-7228-463F-9F1F-3F2084C26F87}" dt="2023-04-02T20:50:52.150" v="460" actId="1076"/>
          <ac:picMkLst>
            <pc:docMk/>
            <pc:sldMk cId="774966355" sldId="266"/>
            <ac:picMk id="4" creationId="{C0BDA22B-4DAF-AD86-F371-C8CE32488D31}"/>
          </ac:picMkLst>
        </pc:picChg>
      </pc:sldChg>
    </pc:docChg>
  </pc:docChgLst>
  <pc:docChgLst>
    <pc:chgData name="Vicky Huang" userId="cKlcUzMyTqZyNmiGF5KMDvI8nq4E2BbgzGI13yciCJU=" providerId="None" clId="Web-{DC8BF7FE-9938-4C51-BB4B-0E476F8490FB}"/>
    <pc:docChg chg="addSld modSld sldOrd">
      <pc:chgData name="Vicky Huang" userId="cKlcUzMyTqZyNmiGF5KMDvI8nq4E2BbgzGI13yciCJU=" providerId="None" clId="Web-{DC8BF7FE-9938-4C51-BB4B-0E476F8490FB}" dt="2023-04-05T15:11:08.001" v="489" actId="1076"/>
      <pc:docMkLst>
        <pc:docMk/>
      </pc:docMkLst>
      <pc:sldChg chg="addSp delSp modSp">
        <pc:chgData name="Vicky Huang" userId="cKlcUzMyTqZyNmiGF5KMDvI8nq4E2BbgzGI13yciCJU=" providerId="None" clId="Web-{DC8BF7FE-9938-4C51-BB4B-0E476F8490FB}" dt="2023-04-05T14:45:48.632" v="148" actId="14100"/>
        <pc:sldMkLst>
          <pc:docMk/>
          <pc:sldMk cId="878385233" sldId="263"/>
        </pc:sldMkLst>
        <pc:spChg chg="mod">
          <ac:chgData name="Vicky Huang" userId="cKlcUzMyTqZyNmiGF5KMDvI8nq4E2BbgzGI13yciCJU=" providerId="None" clId="Web-{DC8BF7FE-9938-4C51-BB4B-0E476F8490FB}" dt="2023-04-05T14:45:48.632" v="148" actId="14100"/>
          <ac:spMkLst>
            <pc:docMk/>
            <pc:sldMk cId="878385233" sldId="263"/>
            <ac:spMk id="3" creationId="{648461E5-F436-BFFF-51F0-92EEC899DCBB}"/>
          </ac:spMkLst>
        </pc:spChg>
        <pc:spChg chg="mod">
          <ac:chgData name="Vicky Huang" userId="cKlcUzMyTqZyNmiGF5KMDvI8nq4E2BbgzGI13yciCJU=" providerId="None" clId="Web-{DC8BF7FE-9938-4C51-BB4B-0E476F8490FB}" dt="2023-04-05T14:42:24.267" v="115" actId="20577"/>
          <ac:spMkLst>
            <pc:docMk/>
            <pc:sldMk cId="878385233" sldId="263"/>
            <ac:spMk id="8" creationId="{220ACE9A-2348-5128-6B7D-C672707DBBA6}"/>
          </ac:spMkLst>
        </pc:spChg>
        <pc:spChg chg="del">
          <ac:chgData name="Vicky Huang" userId="cKlcUzMyTqZyNmiGF5KMDvI8nq4E2BbgzGI13yciCJU=" providerId="None" clId="Web-{DC8BF7FE-9938-4C51-BB4B-0E476F8490FB}" dt="2023-04-05T14:44:02.708" v="123"/>
          <ac:spMkLst>
            <pc:docMk/>
            <pc:sldMk cId="878385233" sldId="263"/>
            <ac:spMk id="9" creationId="{3D5281E9-06E5-A651-0B85-466DEAC62A43}"/>
          </ac:spMkLst>
        </pc:spChg>
        <pc:spChg chg="mod">
          <ac:chgData name="Vicky Huang" userId="cKlcUzMyTqZyNmiGF5KMDvI8nq4E2BbgzGI13yciCJU=" providerId="None" clId="Web-{DC8BF7FE-9938-4C51-BB4B-0E476F8490FB}" dt="2023-04-05T14:44:28.990" v="131" actId="20577"/>
          <ac:spMkLst>
            <pc:docMk/>
            <pc:sldMk cId="878385233" sldId="263"/>
            <ac:spMk id="10" creationId="{6485E6D3-D29F-C192-0C78-66A3FF892A3C}"/>
          </ac:spMkLst>
        </pc:spChg>
        <pc:spChg chg="mod">
          <ac:chgData name="Vicky Huang" userId="cKlcUzMyTqZyNmiGF5KMDvI8nq4E2BbgzGI13yciCJU=" providerId="None" clId="Web-{DC8BF7FE-9938-4C51-BB4B-0E476F8490FB}" dt="2023-04-05T14:45:40.382" v="146" actId="1076"/>
          <ac:spMkLst>
            <pc:docMk/>
            <pc:sldMk cId="878385233" sldId="263"/>
            <ac:spMk id="11" creationId="{774A5154-595B-2936-5A52-46E319EB0438}"/>
          </ac:spMkLst>
        </pc:spChg>
        <pc:spChg chg="mod">
          <ac:chgData name="Vicky Huang" userId="cKlcUzMyTqZyNmiGF5KMDvI8nq4E2BbgzGI13yciCJU=" providerId="None" clId="Web-{DC8BF7FE-9938-4C51-BB4B-0E476F8490FB}" dt="2023-04-05T14:44:47.740" v="135" actId="1076"/>
          <ac:spMkLst>
            <pc:docMk/>
            <pc:sldMk cId="878385233" sldId="263"/>
            <ac:spMk id="13" creationId="{16D65D9E-ADF9-DB61-B6C9-38D6C4AE913D}"/>
          </ac:spMkLst>
        </pc:spChg>
        <pc:spChg chg="mod">
          <ac:chgData name="Vicky Huang" userId="cKlcUzMyTqZyNmiGF5KMDvI8nq4E2BbgzGI13yciCJU=" providerId="None" clId="Web-{DC8BF7FE-9938-4C51-BB4B-0E476F8490FB}" dt="2023-04-05T14:45:04.772" v="139" actId="14100"/>
          <ac:spMkLst>
            <pc:docMk/>
            <pc:sldMk cId="878385233" sldId="263"/>
            <ac:spMk id="15" creationId="{163B0BEF-3C04-CD4E-9257-60BEF335C8A4}"/>
          </ac:spMkLst>
        </pc:spChg>
        <pc:spChg chg="mod topLvl">
          <ac:chgData name="Vicky Huang" userId="cKlcUzMyTqZyNmiGF5KMDvI8nq4E2BbgzGI13yciCJU=" providerId="None" clId="Web-{DC8BF7FE-9938-4C51-BB4B-0E476F8490FB}" dt="2023-04-05T14:45:14.553" v="140" actId="14100"/>
          <ac:spMkLst>
            <pc:docMk/>
            <pc:sldMk cId="878385233" sldId="263"/>
            <ac:spMk id="19" creationId="{9ED2AB90-DB72-CC26-4332-51440186447D}"/>
          </ac:spMkLst>
        </pc:spChg>
        <pc:spChg chg="mod topLvl">
          <ac:chgData name="Vicky Huang" userId="cKlcUzMyTqZyNmiGF5KMDvI8nq4E2BbgzGI13yciCJU=" providerId="None" clId="Web-{DC8BF7FE-9938-4C51-BB4B-0E476F8490FB}" dt="2023-04-05T14:45:19.350" v="141" actId="1076"/>
          <ac:spMkLst>
            <pc:docMk/>
            <pc:sldMk cId="878385233" sldId="263"/>
            <ac:spMk id="20" creationId="{71BF59BB-59F1-E5FB-0697-3118EF0F886E}"/>
          </ac:spMkLst>
        </pc:spChg>
        <pc:spChg chg="mod topLvl">
          <ac:chgData name="Vicky Huang" userId="cKlcUzMyTqZyNmiGF5KMDvI8nq4E2BbgzGI13yciCJU=" providerId="None" clId="Web-{DC8BF7FE-9938-4C51-BB4B-0E476F8490FB}" dt="2023-04-05T14:40:05.248" v="94"/>
          <ac:spMkLst>
            <pc:docMk/>
            <pc:sldMk cId="878385233" sldId="263"/>
            <ac:spMk id="22" creationId="{C24922E5-8AA8-49CA-A058-5374CB2B7716}"/>
          </ac:spMkLst>
        </pc:spChg>
        <pc:spChg chg="mod topLvl">
          <ac:chgData name="Vicky Huang" userId="cKlcUzMyTqZyNmiGF5KMDvI8nq4E2BbgzGI13yciCJU=" providerId="None" clId="Web-{DC8BF7FE-9938-4C51-BB4B-0E476F8490FB}" dt="2023-04-05T14:40:05.248" v="94"/>
          <ac:spMkLst>
            <pc:docMk/>
            <pc:sldMk cId="878385233" sldId="263"/>
            <ac:spMk id="23" creationId="{FF774BF2-9410-2143-A86D-766BEAC50005}"/>
          </ac:spMkLst>
        </pc:spChg>
        <pc:spChg chg="mod topLvl">
          <ac:chgData name="Vicky Huang" userId="cKlcUzMyTqZyNmiGF5KMDvI8nq4E2BbgzGI13yciCJU=" providerId="None" clId="Web-{DC8BF7FE-9938-4C51-BB4B-0E476F8490FB}" dt="2023-04-05T14:40:05.248" v="94"/>
          <ac:spMkLst>
            <pc:docMk/>
            <pc:sldMk cId="878385233" sldId="263"/>
            <ac:spMk id="24" creationId="{90E3C99D-49BC-D40F-7682-F263306769CD}"/>
          </ac:spMkLst>
        </pc:spChg>
        <pc:spChg chg="mod topLvl">
          <ac:chgData name="Vicky Huang" userId="cKlcUzMyTqZyNmiGF5KMDvI8nq4E2BbgzGI13yciCJU=" providerId="None" clId="Web-{DC8BF7FE-9938-4C51-BB4B-0E476F8490FB}" dt="2023-04-05T14:40:05.248" v="94"/>
          <ac:spMkLst>
            <pc:docMk/>
            <pc:sldMk cId="878385233" sldId="263"/>
            <ac:spMk id="25" creationId="{2C2414A8-F2D5-5AB1-DC44-E2CA7E60907A}"/>
          </ac:spMkLst>
        </pc:spChg>
        <pc:spChg chg="mod topLvl">
          <ac:chgData name="Vicky Huang" userId="cKlcUzMyTqZyNmiGF5KMDvI8nq4E2BbgzGI13yciCJU=" providerId="None" clId="Web-{DC8BF7FE-9938-4C51-BB4B-0E476F8490FB}" dt="2023-04-05T14:40:05.248" v="94"/>
          <ac:spMkLst>
            <pc:docMk/>
            <pc:sldMk cId="878385233" sldId="263"/>
            <ac:spMk id="26" creationId="{3CEF2DCE-39C9-BD5B-4F18-315B8C40856E}"/>
          </ac:spMkLst>
        </pc:spChg>
        <pc:spChg chg="mod">
          <ac:chgData name="Vicky Huang" userId="cKlcUzMyTqZyNmiGF5KMDvI8nq4E2BbgzGI13yciCJU=" providerId="None" clId="Web-{DC8BF7FE-9938-4C51-BB4B-0E476F8490FB}" dt="2023-04-05T14:40:59.953" v="106" actId="1076"/>
          <ac:spMkLst>
            <pc:docMk/>
            <pc:sldMk cId="878385233" sldId="263"/>
            <ac:spMk id="39" creationId="{D6DE9057-4CF1-55BE-E0BC-4ABBC815ABF9}"/>
          </ac:spMkLst>
        </pc:spChg>
        <pc:spChg chg="mod">
          <ac:chgData name="Vicky Huang" userId="cKlcUzMyTqZyNmiGF5KMDvI8nq4E2BbgzGI13yciCJU=" providerId="None" clId="Web-{DC8BF7FE-9938-4C51-BB4B-0E476F8490FB}" dt="2023-04-05T14:42:58.440" v="122" actId="14100"/>
          <ac:spMkLst>
            <pc:docMk/>
            <pc:sldMk cId="878385233" sldId="263"/>
            <ac:spMk id="50" creationId="{AF7E46D0-D01D-8BC1-258E-9CDB33CCE4CD}"/>
          </ac:spMkLst>
        </pc:spChg>
        <pc:spChg chg="mod">
          <ac:chgData name="Vicky Huang" userId="cKlcUzMyTqZyNmiGF5KMDvI8nq4E2BbgzGI13yciCJU=" providerId="None" clId="Web-{DC8BF7FE-9938-4C51-BB4B-0E476F8490FB}" dt="2023-04-05T14:40:35.968" v="102" actId="20577"/>
          <ac:spMkLst>
            <pc:docMk/>
            <pc:sldMk cId="878385233" sldId="263"/>
            <ac:spMk id="52" creationId="{AA612219-49FC-4EF7-8A7C-01F957340D87}"/>
          </ac:spMkLst>
        </pc:spChg>
        <pc:spChg chg="del">
          <ac:chgData name="Vicky Huang" userId="cKlcUzMyTqZyNmiGF5KMDvI8nq4E2BbgzGI13yciCJU=" providerId="None" clId="Web-{DC8BF7FE-9938-4C51-BB4B-0E476F8490FB}" dt="2023-04-05T14:40:18.530" v="96"/>
          <ac:spMkLst>
            <pc:docMk/>
            <pc:sldMk cId="878385233" sldId="263"/>
            <ac:spMk id="54" creationId="{1E9320AC-F619-7A38-5A31-94E82E85D1F6}"/>
          </ac:spMkLst>
        </pc:spChg>
        <pc:spChg chg="del">
          <ac:chgData name="Vicky Huang" userId="cKlcUzMyTqZyNmiGF5KMDvI8nq4E2BbgzGI13yciCJU=" providerId="None" clId="Web-{DC8BF7FE-9938-4C51-BB4B-0E476F8490FB}" dt="2023-04-05T14:44:33.521" v="132"/>
          <ac:spMkLst>
            <pc:docMk/>
            <pc:sldMk cId="878385233" sldId="263"/>
            <ac:spMk id="55" creationId="{6F5B38E8-CD8B-D1A4-A4A3-79E68DC0951E}"/>
          </ac:spMkLst>
        </pc:spChg>
        <pc:spChg chg="mod">
          <ac:chgData name="Vicky Huang" userId="cKlcUzMyTqZyNmiGF5KMDvI8nq4E2BbgzGI13yciCJU=" providerId="None" clId="Web-{DC8BF7FE-9938-4C51-BB4B-0E476F8490FB}" dt="2023-04-05T14:44:18.614" v="130" actId="20577"/>
          <ac:spMkLst>
            <pc:docMk/>
            <pc:sldMk cId="878385233" sldId="263"/>
            <ac:spMk id="58" creationId="{D8FBF10B-B44F-6100-32CC-BED1A9D5D7A4}"/>
          </ac:spMkLst>
        </pc:spChg>
        <pc:grpChg chg="mod">
          <ac:chgData name="Vicky Huang" userId="cKlcUzMyTqZyNmiGF5KMDvI8nq4E2BbgzGI13yciCJU=" providerId="None" clId="Web-{DC8BF7FE-9938-4C51-BB4B-0E476F8490FB}" dt="2023-04-05T14:44:44.271" v="134" actId="1076"/>
          <ac:grpSpMkLst>
            <pc:docMk/>
            <pc:sldMk cId="878385233" sldId="263"/>
            <ac:grpSpMk id="7" creationId="{7F91B441-A658-0051-A697-935CB35B1732}"/>
          </ac:grpSpMkLst>
        </pc:grpChg>
        <pc:grpChg chg="add del mod">
          <ac:chgData name="Vicky Huang" userId="cKlcUzMyTqZyNmiGF5KMDvI8nq4E2BbgzGI13yciCJU=" providerId="None" clId="Web-{DC8BF7FE-9938-4C51-BB4B-0E476F8490FB}" dt="2023-04-05T14:42:29.799" v="116" actId="1076"/>
          <ac:grpSpMkLst>
            <pc:docMk/>
            <pc:sldMk cId="878385233" sldId="263"/>
            <ac:grpSpMk id="14" creationId="{22454CCE-C338-0AB1-D912-C19CC2F7E388}"/>
          </ac:grpSpMkLst>
        </pc:grpChg>
        <pc:grpChg chg="mod topLvl">
          <ac:chgData name="Vicky Huang" userId="cKlcUzMyTqZyNmiGF5KMDvI8nq4E2BbgzGI13yciCJU=" providerId="None" clId="Web-{DC8BF7FE-9938-4C51-BB4B-0E476F8490FB}" dt="2023-04-05T14:40:05.248" v="94"/>
          <ac:grpSpMkLst>
            <pc:docMk/>
            <pc:sldMk cId="878385233" sldId="263"/>
            <ac:grpSpMk id="21" creationId="{F9C7EFAB-1C5C-18A4-1453-D488C7B90D77}"/>
          </ac:grpSpMkLst>
        </pc:grpChg>
        <pc:grpChg chg="mod topLvl">
          <ac:chgData name="Vicky Huang" userId="cKlcUzMyTqZyNmiGF5KMDvI8nq4E2BbgzGI13yciCJU=" providerId="None" clId="Web-{DC8BF7FE-9938-4C51-BB4B-0E476F8490FB}" dt="2023-04-05T14:40:05.248" v="94"/>
          <ac:grpSpMkLst>
            <pc:docMk/>
            <pc:sldMk cId="878385233" sldId="263"/>
            <ac:grpSpMk id="27" creationId="{30419C79-BB10-966B-1810-C40D12079835}"/>
          </ac:grpSpMkLst>
        </pc:grpChg>
        <pc:cxnChg chg="add mod">
          <ac:chgData name="Vicky Huang" userId="cKlcUzMyTqZyNmiGF5KMDvI8nq4E2BbgzGI13yciCJU=" providerId="None" clId="Web-{DC8BF7FE-9938-4C51-BB4B-0E476F8490FB}" dt="2023-04-05T14:45:31.241" v="144" actId="1076"/>
          <ac:cxnSpMkLst>
            <pc:docMk/>
            <pc:sldMk cId="878385233" sldId="263"/>
            <ac:cxnSpMk id="5" creationId="{9501BF35-8498-5C75-73D6-DA585A5D0D86}"/>
          </ac:cxnSpMkLst>
        </pc:cxnChg>
        <pc:cxnChg chg="mod">
          <ac:chgData name="Vicky Huang" userId="cKlcUzMyTqZyNmiGF5KMDvI8nq4E2BbgzGI13yciCJU=" providerId="None" clId="Web-{DC8BF7FE-9938-4C51-BB4B-0E476F8490FB}" dt="2023-04-05T14:44:58.756" v="138" actId="1076"/>
          <ac:cxnSpMkLst>
            <pc:docMk/>
            <pc:sldMk cId="878385233" sldId="263"/>
            <ac:cxnSpMk id="16" creationId="{75184B10-7818-CAB3-F8FC-2C89BD8A126A}"/>
          </ac:cxnSpMkLst>
        </pc:cxnChg>
        <pc:cxnChg chg="del">
          <ac:chgData name="Vicky Huang" userId="cKlcUzMyTqZyNmiGF5KMDvI8nq4E2BbgzGI13yciCJU=" providerId="None" clId="Web-{DC8BF7FE-9938-4C51-BB4B-0E476F8490FB}" dt="2023-04-05T14:44:36.130" v="133"/>
          <ac:cxnSpMkLst>
            <pc:docMk/>
            <pc:sldMk cId="878385233" sldId="263"/>
            <ac:cxnSpMk id="17" creationId="{74503733-6CE5-9C91-7252-DBC8EDA98B92}"/>
          </ac:cxnSpMkLst>
        </pc:cxnChg>
        <pc:cxnChg chg="del mod">
          <ac:chgData name="Vicky Huang" userId="cKlcUzMyTqZyNmiGF5KMDvI8nq4E2BbgzGI13yciCJU=" providerId="None" clId="Web-{DC8BF7FE-9938-4C51-BB4B-0E476F8490FB}" dt="2023-04-05T14:40:44.280" v="104"/>
          <ac:cxnSpMkLst>
            <pc:docMk/>
            <pc:sldMk cId="878385233" sldId="263"/>
            <ac:cxnSpMk id="48" creationId="{82029D05-2587-D143-5B7A-D3575045F735}"/>
          </ac:cxnSpMkLst>
        </pc:cxnChg>
        <pc:cxnChg chg="mod">
          <ac:chgData name="Vicky Huang" userId="cKlcUzMyTqZyNmiGF5KMDvI8nq4E2BbgzGI13yciCJU=" providerId="None" clId="Web-{DC8BF7FE-9938-4C51-BB4B-0E476F8490FB}" dt="2023-04-05T14:42:49.799" v="120" actId="14100"/>
          <ac:cxnSpMkLst>
            <pc:docMk/>
            <pc:sldMk cId="878385233" sldId="263"/>
            <ac:cxnSpMk id="49" creationId="{D7C2A676-33A8-1ED0-78A9-53881A82CA25}"/>
          </ac:cxnSpMkLst>
        </pc:cxnChg>
        <pc:cxnChg chg="del">
          <ac:chgData name="Vicky Huang" userId="cKlcUzMyTqZyNmiGF5KMDvI8nq4E2BbgzGI13yciCJU=" providerId="None" clId="Web-{DC8BF7FE-9938-4C51-BB4B-0E476F8490FB}" dt="2023-04-05T14:40:41.218" v="103"/>
          <ac:cxnSpMkLst>
            <pc:docMk/>
            <pc:sldMk cId="878385233" sldId="263"/>
            <ac:cxnSpMk id="51" creationId="{A7391AD6-A196-42F2-BC33-15DA7F99A8F8}"/>
          </ac:cxnSpMkLst>
        </pc:cxnChg>
        <pc:cxnChg chg="del">
          <ac:chgData name="Vicky Huang" userId="cKlcUzMyTqZyNmiGF5KMDvI8nq4E2BbgzGI13yciCJU=" providerId="None" clId="Web-{DC8BF7FE-9938-4C51-BB4B-0E476F8490FB}" dt="2023-04-05T14:40:21.030" v="97"/>
          <ac:cxnSpMkLst>
            <pc:docMk/>
            <pc:sldMk cId="878385233" sldId="263"/>
            <ac:cxnSpMk id="53" creationId="{3DBBA0FF-33E1-55F2-1990-BBA9768858A2}"/>
          </ac:cxnSpMkLst>
        </pc:cxnChg>
      </pc:sldChg>
      <pc:sldChg chg="modSp">
        <pc:chgData name="Vicky Huang" userId="cKlcUzMyTqZyNmiGF5KMDvI8nq4E2BbgzGI13yciCJU=" providerId="None" clId="Web-{DC8BF7FE-9938-4C51-BB4B-0E476F8490FB}" dt="2023-04-05T14:51:51.579" v="307" actId="20577"/>
        <pc:sldMkLst>
          <pc:docMk/>
          <pc:sldMk cId="3582376605" sldId="264"/>
        </pc:sldMkLst>
        <pc:spChg chg="mod">
          <ac:chgData name="Vicky Huang" userId="cKlcUzMyTqZyNmiGF5KMDvI8nq4E2BbgzGI13yciCJU=" providerId="None" clId="Web-{DC8BF7FE-9938-4C51-BB4B-0E476F8490FB}" dt="2023-04-05T14:49:06.841" v="201" actId="20577"/>
          <ac:spMkLst>
            <pc:docMk/>
            <pc:sldMk cId="3582376605" sldId="264"/>
            <ac:spMk id="2" creationId="{C6E3A549-B3E1-D222-3679-FE7777A57E4F}"/>
          </ac:spMkLst>
        </pc:spChg>
        <pc:spChg chg="mod">
          <ac:chgData name="Vicky Huang" userId="cKlcUzMyTqZyNmiGF5KMDvI8nq4E2BbgzGI13yciCJU=" providerId="None" clId="Web-{DC8BF7FE-9938-4C51-BB4B-0E476F8490FB}" dt="2023-04-05T14:51:51.579" v="307" actId="20577"/>
          <ac:spMkLst>
            <pc:docMk/>
            <pc:sldMk cId="3582376605" sldId="264"/>
            <ac:spMk id="3" creationId="{A254F88D-73D2-1F4F-4C4C-75292E9B54A7}"/>
          </ac:spMkLst>
        </pc:spChg>
      </pc:sldChg>
      <pc:sldChg chg="addSp delSp modSp">
        <pc:chgData name="Vicky Huang" userId="cKlcUzMyTqZyNmiGF5KMDvI8nq4E2BbgzGI13yciCJU=" providerId="None" clId="Web-{DC8BF7FE-9938-4C51-BB4B-0E476F8490FB}" dt="2023-04-05T14:56:38.774" v="353" actId="1076"/>
        <pc:sldMkLst>
          <pc:docMk/>
          <pc:sldMk cId="2915561103" sldId="271"/>
        </pc:sldMkLst>
        <pc:spChg chg="add mod">
          <ac:chgData name="Vicky Huang" userId="cKlcUzMyTqZyNmiGF5KMDvI8nq4E2BbgzGI13yciCJU=" providerId="None" clId="Web-{DC8BF7FE-9938-4C51-BB4B-0E476F8490FB}" dt="2023-04-05T14:56:38.774" v="353" actId="1076"/>
          <ac:spMkLst>
            <pc:docMk/>
            <pc:sldMk cId="2915561103" sldId="271"/>
            <ac:spMk id="2" creationId="{30C4959D-5BE5-B987-B8DF-81D7AAC75AC4}"/>
          </ac:spMkLst>
        </pc:spChg>
        <pc:spChg chg="mod">
          <ac:chgData name="Vicky Huang" userId="cKlcUzMyTqZyNmiGF5KMDvI8nq4E2BbgzGI13yciCJU=" providerId="None" clId="Web-{DC8BF7FE-9938-4C51-BB4B-0E476F8490FB}" dt="2023-04-05T14:53:40.457" v="309" actId="20577"/>
          <ac:spMkLst>
            <pc:docMk/>
            <pc:sldMk cId="2915561103" sldId="271"/>
            <ac:spMk id="4" creationId="{F8EA6A99-CDCF-6FD3-DE02-483499935475}"/>
          </ac:spMkLst>
        </pc:spChg>
        <pc:spChg chg="mod">
          <ac:chgData name="Vicky Huang" userId="cKlcUzMyTqZyNmiGF5KMDvI8nq4E2BbgzGI13yciCJU=" providerId="None" clId="Web-{DC8BF7FE-9938-4C51-BB4B-0E476F8490FB}" dt="2023-04-05T14:55:34.398" v="320" actId="20577"/>
          <ac:spMkLst>
            <pc:docMk/>
            <pc:sldMk cId="2915561103" sldId="271"/>
            <ac:spMk id="9" creationId="{FF6871D0-9C4A-20B9-9199-0E65A2061233}"/>
          </ac:spMkLst>
        </pc:spChg>
        <pc:spChg chg="mod">
          <ac:chgData name="Vicky Huang" userId="cKlcUzMyTqZyNmiGF5KMDvI8nq4E2BbgzGI13yciCJU=" providerId="None" clId="Web-{DC8BF7FE-9938-4C51-BB4B-0E476F8490FB}" dt="2023-04-05T14:55:05.288" v="316" actId="1076"/>
          <ac:spMkLst>
            <pc:docMk/>
            <pc:sldMk cId="2915561103" sldId="271"/>
            <ac:spMk id="12" creationId="{8DE790AF-D085-62D8-52D8-1E1474C5478C}"/>
          </ac:spMkLst>
        </pc:spChg>
        <pc:spChg chg="del">
          <ac:chgData name="Vicky Huang" userId="cKlcUzMyTqZyNmiGF5KMDvI8nq4E2BbgzGI13yciCJU=" providerId="None" clId="Web-{DC8BF7FE-9938-4C51-BB4B-0E476F8490FB}" dt="2023-04-05T14:55:09.850" v="317"/>
          <ac:spMkLst>
            <pc:docMk/>
            <pc:sldMk cId="2915561103" sldId="271"/>
            <ac:spMk id="14" creationId="{2EB96CD6-DEA8-FA99-37D2-9913F1609E22}"/>
          </ac:spMkLst>
        </pc:spChg>
        <pc:spChg chg="mod">
          <ac:chgData name="Vicky Huang" userId="cKlcUzMyTqZyNmiGF5KMDvI8nq4E2BbgzGI13yciCJU=" providerId="None" clId="Web-{DC8BF7FE-9938-4C51-BB4B-0E476F8490FB}" dt="2023-04-05T14:55:39.992" v="322" actId="1076"/>
          <ac:spMkLst>
            <pc:docMk/>
            <pc:sldMk cId="2915561103" sldId="271"/>
            <ac:spMk id="16" creationId="{83EB6218-95E2-2661-20E1-4130ABC7EE94}"/>
          </ac:spMkLst>
        </pc:spChg>
      </pc:sldChg>
      <pc:sldChg chg="addSp delSp modSp">
        <pc:chgData name="Vicky Huang" userId="cKlcUzMyTqZyNmiGF5KMDvI8nq4E2BbgzGI13yciCJU=" providerId="None" clId="Web-{DC8BF7FE-9938-4C51-BB4B-0E476F8490FB}" dt="2023-04-05T14:48:51.450" v="196" actId="1076"/>
        <pc:sldMkLst>
          <pc:docMk/>
          <pc:sldMk cId="2630378271" sldId="274"/>
        </pc:sldMkLst>
        <pc:spChg chg="mod">
          <ac:chgData name="Vicky Huang" userId="cKlcUzMyTqZyNmiGF5KMDvI8nq4E2BbgzGI13yciCJU=" providerId="None" clId="Web-{DC8BF7FE-9938-4C51-BB4B-0E476F8490FB}" dt="2023-04-05T14:48:02.808" v="180" actId="1076"/>
          <ac:spMkLst>
            <pc:docMk/>
            <pc:sldMk cId="2630378271" sldId="274"/>
            <ac:spMk id="9" creationId="{21FC762D-1049-7BEF-D893-6C1FCC915F38}"/>
          </ac:spMkLst>
        </pc:spChg>
        <pc:spChg chg="mod">
          <ac:chgData name="Vicky Huang" userId="cKlcUzMyTqZyNmiGF5KMDvI8nq4E2BbgzGI13yciCJU=" providerId="None" clId="Web-{DC8BF7FE-9938-4C51-BB4B-0E476F8490FB}" dt="2023-04-05T14:47:26.010" v="170" actId="1076"/>
          <ac:spMkLst>
            <pc:docMk/>
            <pc:sldMk cId="2630378271" sldId="274"/>
            <ac:spMk id="10" creationId="{E9B60DFE-C278-29B8-DE8B-12FF2DB2EDDD}"/>
          </ac:spMkLst>
        </pc:spChg>
        <pc:spChg chg="del">
          <ac:chgData name="Vicky Huang" userId="cKlcUzMyTqZyNmiGF5KMDvI8nq4E2BbgzGI13yciCJU=" providerId="None" clId="Web-{DC8BF7FE-9938-4C51-BB4B-0E476F8490FB}" dt="2023-04-05T14:47:17.775" v="168"/>
          <ac:spMkLst>
            <pc:docMk/>
            <pc:sldMk cId="2630378271" sldId="274"/>
            <ac:spMk id="11" creationId="{786CC31F-BD93-786B-B12B-A036342860E0}"/>
          </ac:spMkLst>
        </pc:spChg>
        <pc:spChg chg="del">
          <ac:chgData name="Vicky Huang" userId="cKlcUzMyTqZyNmiGF5KMDvI8nq4E2BbgzGI13yciCJU=" providerId="None" clId="Web-{DC8BF7FE-9938-4C51-BB4B-0E476F8490FB}" dt="2023-04-05T14:48:11.292" v="182"/>
          <ac:spMkLst>
            <pc:docMk/>
            <pc:sldMk cId="2630378271" sldId="274"/>
            <ac:spMk id="12" creationId="{7CFECE1F-E8F1-8B63-960A-0AE6C01DA2EE}"/>
          </ac:spMkLst>
        </pc:spChg>
        <pc:spChg chg="del">
          <ac:chgData name="Vicky Huang" userId="cKlcUzMyTqZyNmiGF5KMDvI8nq4E2BbgzGI13yciCJU=" providerId="None" clId="Web-{DC8BF7FE-9938-4C51-BB4B-0E476F8490FB}" dt="2023-04-05T14:46:40.805" v="151"/>
          <ac:spMkLst>
            <pc:docMk/>
            <pc:sldMk cId="2630378271" sldId="274"/>
            <ac:spMk id="13" creationId="{BC207829-3315-8C47-F811-7CF8D35AD224}"/>
          </ac:spMkLst>
        </pc:spChg>
        <pc:spChg chg="del">
          <ac:chgData name="Vicky Huang" userId="cKlcUzMyTqZyNmiGF5KMDvI8nq4E2BbgzGI13yciCJU=" providerId="None" clId="Web-{DC8BF7FE-9938-4C51-BB4B-0E476F8490FB}" dt="2023-04-05T14:46:35.430" v="150"/>
          <ac:spMkLst>
            <pc:docMk/>
            <pc:sldMk cId="2630378271" sldId="274"/>
            <ac:spMk id="14" creationId="{04210091-928D-4C60-9B24-C391E4D9D5A7}"/>
          </ac:spMkLst>
        </pc:spChg>
        <pc:spChg chg="mod">
          <ac:chgData name="Vicky Huang" userId="cKlcUzMyTqZyNmiGF5KMDvI8nq4E2BbgzGI13yciCJU=" providerId="None" clId="Web-{DC8BF7FE-9938-4C51-BB4B-0E476F8490FB}" dt="2023-04-05T14:46:46.103" v="154" actId="1076"/>
          <ac:spMkLst>
            <pc:docMk/>
            <pc:sldMk cId="2630378271" sldId="274"/>
            <ac:spMk id="15" creationId="{B6F08B18-A85C-07B8-56C5-D2BF9775B7A4}"/>
          </ac:spMkLst>
        </pc:spChg>
        <pc:spChg chg="del">
          <ac:chgData name="Vicky Huang" userId="cKlcUzMyTqZyNmiGF5KMDvI8nq4E2BbgzGI13yciCJU=" providerId="None" clId="Web-{DC8BF7FE-9938-4C51-BB4B-0E476F8490FB}" dt="2023-04-05T14:47:46.776" v="178"/>
          <ac:spMkLst>
            <pc:docMk/>
            <pc:sldMk cId="2630378271" sldId="274"/>
            <ac:spMk id="16" creationId="{BDC1E20F-A3E4-4B88-BDA3-814352E50C32}"/>
          </ac:spMkLst>
        </pc:spChg>
        <pc:spChg chg="del">
          <ac:chgData name="Vicky Huang" userId="cKlcUzMyTqZyNmiGF5KMDvI8nq4E2BbgzGI13yciCJU=" providerId="None" clId="Web-{DC8BF7FE-9938-4C51-BB4B-0E476F8490FB}" dt="2023-04-05T14:46:48.274" v="155"/>
          <ac:spMkLst>
            <pc:docMk/>
            <pc:sldMk cId="2630378271" sldId="274"/>
            <ac:spMk id="17" creationId="{35062CEC-A916-C9F7-0159-3A41A95103AB}"/>
          </ac:spMkLst>
        </pc:spChg>
        <pc:spChg chg="del">
          <ac:chgData name="Vicky Huang" userId="cKlcUzMyTqZyNmiGF5KMDvI8nq4E2BbgzGI13yciCJU=" providerId="None" clId="Web-{DC8BF7FE-9938-4C51-BB4B-0E476F8490FB}" dt="2023-04-05T14:46:59.915" v="161"/>
          <ac:spMkLst>
            <pc:docMk/>
            <pc:sldMk cId="2630378271" sldId="274"/>
            <ac:spMk id="18" creationId="{89F1AA73-7F7E-96D2-2759-02CE9D96A4B4}"/>
          </ac:spMkLst>
        </pc:spChg>
        <pc:spChg chg="del">
          <ac:chgData name="Vicky Huang" userId="cKlcUzMyTqZyNmiGF5KMDvI8nq4E2BbgzGI13yciCJU=" providerId="None" clId="Web-{DC8BF7FE-9938-4C51-BB4B-0E476F8490FB}" dt="2023-04-05T14:46:57.681" v="159"/>
          <ac:spMkLst>
            <pc:docMk/>
            <pc:sldMk cId="2630378271" sldId="274"/>
            <ac:spMk id="19" creationId="{52DE9E2F-1C34-D2C2-7DEC-0C2711144FBB}"/>
          </ac:spMkLst>
        </pc:spChg>
        <pc:spChg chg="del">
          <ac:chgData name="Vicky Huang" userId="cKlcUzMyTqZyNmiGF5KMDvI8nq4E2BbgzGI13yciCJU=" providerId="None" clId="Web-{DC8BF7FE-9938-4C51-BB4B-0E476F8490FB}" dt="2023-04-05T14:46:57.681" v="158"/>
          <ac:spMkLst>
            <pc:docMk/>
            <pc:sldMk cId="2630378271" sldId="274"/>
            <ac:spMk id="20" creationId="{B72934DC-42F4-0BB0-0304-A3C66E9E5B45}"/>
          </ac:spMkLst>
        </pc:spChg>
        <pc:spChg chg="del">
          <ac:chgData name="Vicky Huang" userId="cKlcUzMyTqZyNmiGF5KMDvI8nq4E2BbgzGI13yciCJU=" providerId="None" clId="Web-{DC8BF7FE-9938-4C51-BB4B-0E476F8490FB}" dt="2023-04-05T14:46:57.681" v="157"/>
          <ac:spMkLst>
            <pc:docMk/>
            <pc:sldMk cId="2630378271" sldId="274"/>
            <ac:spMk id="21" creationId="{AF52EA0B-9FCA-43E2-7EEF-F4AF51720EE0}"/>
          </ac:spMkLst>
        </pc:spChg>
        <pc:spChg chg="del">
          <ac:chgData name="Vicky Huang" userId="cKlcUzMyTqZyNmiGF5KMDvI8nq4E2BbgzGI13yciCJU=" providerId="None" clId="Web-{DC8BF7FE-9938-4C51-BB4B-0E476F8490FB}" dt="2023-04-05T14:46:57.665" v="156"/>
          <ac:spMkLst>
            <pc:docMk/>
            <pc:sldMk cId="2630378271" sldId="274"/>
            <ac:spMk id="22" creationId="{235E04D7-73E7-E6A9-C648-52D6A2F52B12}"/>
          </ac:spMkLst>
        </pc:spChg>
        <pc:spChg chg="mod">
          <ac:chgData name="Vicky Huang" userId="cKlcUzMyTqZyNmiGF5KMDvI8nq4E2BbgzGI13yciCJU=" providerId="None" clId="Web-{DC8BF7FE-9938-4C51-BB4B-0E476F8490FB}" dt="2023-04-05T14:47:30.010" v="171" actId="1076"/>
          <ac:spMkLst>
            <pc:docMk/>
            <pc:sldMk cId="2630378271" sldId="274"/>
            <ac:spMk id="36" creationId="{30A11F49-A2C7-70EC-79DA-835381D99BC0}"/>
          </ac:spMkLst>
        </pc:spChg>
        <pc:spChg chg="add mod">
          <ac:chgData name="Vicky Huang" userId="cKlcUzMyTqZyNmiGF5KMDvI8nq4E2BbgzGI13yciCJU=" providerId="None" clId="Web-{DC8BF7FE-9938-4C51-BB4B-0E476F8490FB}" dt="2023-04-05T14:48:51.450" v="196" actId="1076"/>
          <ac:spMkLst>
            <pc:docMk/>
            <pc:sldMk cId="2630378271" sldId="274"/>
            <ac:spMk id="37" creationId="{72427B41-F9FF-4C2C-0EF3-93FDC6EC63CB}"/>
          </ac:spMkLst>
        </pc:spChg>
        <pc:picChg chg="mod">
          <ac:chgData name="Vicky Huang" userId="cKlcUzMyTqZyNmiGF5KMDvI8nq4E2BbgzGI13yciCJU=" providerId="None" clId="Web-{DC8BF7FE-9938-4C51-BB4B-0E476F8490FB}" dt="2023-04-05T14:48:07.792" v="181" actId="1076"/>
          <ac:picMkLst>
            <pc:docMk/>
            <pc:sldMk cId="2630378271" sldId="274"/>
            <ac:picMk id="4" creationId="{133D9076-F33F-9805-7823-C506986A3F4E}"/>
          </ac:picMkLst>
        </pc:picChg>
        <pc:picChg chg="mod">
          <ac:chgData name="Vicky Huang" userId="cKlcUzMyTqZyNmiGF5KMDvI8nq4E2BbgzGI13yciCJU=" providerId="None" clId="Web-{DC8BF7FE-9938-4C51-BB4B-0E476F8490FB}" dt="2023-04-05T14:47:20.057" v="169" actId="1076"/>
          <ac:picMkLst>
            <pc:docMk/>
            <pc:sldMk cId="2630378271" sldId="274"/>
            <ac:picMk id="5" creationId="{CF519E37-DAE1-2CA0-5083-C7B89E828811}"/>
          </ac:picMkLst>
        </pc:picChg>
        <pc:picChg chg="del">
          <ac:chgData name="Vicky Huang" userId="cKlcUzMyTqZyNmiGF5KMDvI8nq4E2BbgzGI13yciCJU=" providerId="None" clId="Web-{DC8BF7FE-9938-4C51-BB4B-0E476F8490FB}" dt="2023-04-05T14:46:57.681" v="160"/>
          <ac:picMkLst>
            <pc:docMk/>
            <pc:sldMk cId="2630378271" sldId="274"/>
            <ac:picMk id="6" creationId="{CF69F6E9-9EAE-89B9-7F68-D78AC95C03FA}"/>
          </ac:picMkLst>
        </pc:picChg>
        <pc:picChg chg="del">
          <ac:chgData name="Vicky Huang" userId="cKlcUzMyTqZyNmiGF5KMDvI8nq4E2BbgzGI13yciCJU=" providerId="None" clId="Web-{DC8BF7FE-9938-4C51-BB4B-0E476F8490FB}" dt="2023-04-05T14:46:29.008" v="149"/>
          <ac:picMkLst>
            <pc:docMk/>
            <pc:sldMk cId="2630378271" sldId="274"/>
            <ac:picMk id="7" creationId="{91383BAE-832B-B89A-63D2-250841494996}"/>
          </ac:picMkLst>
        </pc:picChg>
        <pc:picChg chg="del mod">
          <ac:chgData name="Vicky Huang" userId="cKlcUzMyTqZyNmiGF5KMDvI8nq4E2BbgzGI13yciCJU=" providerId="None" clId="Web-{DC8BF7FE-9938-4C51-BB4B-0E476F8490FB}" dt="2023-04-05T14:46:44.540" v="153"/>
          <ac:picMkLst>
            <pc:docMk/>
            <pc:sldMk cId="2630378271" sldId="274"/>
            <ac:picMk id="8" creationId="{0610FBCF-1715-F63F-B733-C2BDEEFC7B68}"/>
          </ac:picMkLst>
        </pc:picChg>
      </pc:sldChg>
      <pc:sldChg chg="modSp">
        <pc:chgData name="Vicky Huang" userId="cKlcUzMyTqZyNmiGF5KMDvI8nq4E2BbgzGI13yciCJU=" providerId="None" clId="Web-{DC8BF7FE-9938-4C51-BB4B-0E476F8490FB}" dt="2023-04-05T14:26:35.836" v="65" actId="20577"/>
        <pc:sldMkLst>
          <pc:docMk/>
          <pc:sldMk cId="1191857895" sldId="275"/>
        </pc:sldMkLst>
        <pc:spChg chg="mod">
          <ac:chgData name="Vicky Huang" userId="cKlcUzMyTqZyNmiGF5KMDvI8nq4E2BbgzGI13yciCJU=" providerId="None" clId="Web-{DC8BF7FE-9938-4C51-BB4B-0E476F8490FB}" dt="2023-04-05T14:26:35.836" v="65" actId="20577"/>
          <ac:spMkLst>
            <pc:docMk/>
            <pc:sldMk cId="1191857895" sldId="275"/>
            <ac:spMk id="3" creationId="{8374235D-69E2-A55D-A47D-15416F2209F7}"/>
          </ac:spMkLst>
        </pc:spChg>
      </pc:sldChg>
      <pc:sldChg chg="addSp delSp modSp new mod ord modClrScheme chgLayout modNotes">
        <pc:chgData name="Vicky Huang" userId="cKlcUzMyTqZyNmiGF5KMDvI8nq4E2BbgzGI13yciCJU=" providerId="None" clId="Web-{DC8BF7FE-9938-4C51-BB4B-0E476F8490FB}" dt="2023-04-05T15:11:08.001" v="489" actId="1076"/>
        <pc:sldMkLst>
          <pc:docMk/>
          <pc:sldMk cId="419000601" sldId="277"/>
        </pc:sldMkLst>
        <pc:spChg chg="del">
          <ac:chgData name="Vicky Huang" userId="cKlcUzMyTqZyNmiGF5KMDvI8nq4E2BbgzGI13yciCJU=" providerId="None" clId="Web-{DC8BF7FE-9938-4C51-BB4B-0E476F8490FB}" dt="2023-04-05T14:35:02.662" v="67"/>
          <ac:spMkLst>
            <pc:docMk/>
            <pc:sldMk cId="419000601" sldId="277"/>
            <ac:spMk id="2" creationId="{68A6A20C-7161-A102-1F0E-6F66970B219C}"/>
          </ac:spMkLst>
        </pc:spChg>
        <pc:spChg chg="del">
          <ac:chgData name="Vicky Huang" userId="cKlcUzMyTqZyNmiGF5KMDvI8nq4E2BbgzGI13yciCJU=" providerId="None" clId="Web-{DC8BF7FE-9938-4C51-BB4B-0E476F8490FB}" dt="2023-04-05T14:35:02.662" v="67"/>
          <ac:spMkLst>
            <pc:docMk/>
            <pc:sldMk cId="419000601" sldId="277"/>
            <ac:spMk id="3" creationId="{DD7E5CB1-1C60-138C-5D16-ABA6F0530060}"/>
          </ac:spMkLst>
        </pc:spChg>
        <pc:spChg chg="mod ord">
          <ac:chgData name="Vicky Huang" userId="cKlcUzMyTqZyNmiGF5KMDvI8nq4E2BbgzGI13yciCJU=" providerId="None" clId="Web-{DC8BF7FE-9938-4C51-BB4B-0E476F8490FB}" dt="2023-04-05T14:35:02.662" v="67"/>
          <ac:spMkLst>
            <pc:docMk/>
            <pc:sldMk cId="419000601" sldId="277"/>
            <ac:spMk id="4" creationId="{CDBCBEDF-677F-E4B9-8EC6-C81390DCCF63}"/>
          </ac:spMkLst>
        </pc:spChg>
        <pc:spChg chg="add del mod">
          <ac:chgData name="Vicky Huang" userId="cKlcUzMyTqZyNmiGF5KMDvI8nq4E2BbgzGI13yciCJU=" providerId="None" clId="Web-{DC8BF7FE-9938-4C51-BB4B-0E476F8490FB}" dt="2023-04-05T14:36:58.587" v="81"/>
          <ac:spMkLst>
            <pc:docMk/>
            <pc:sldMk cId="419000601" sldId="277"/>
            <ac:spMk id="6" creationId="{B4C6F2EF-344A-0CF4-D208-734629822C7F}"/>
          </ac:spMkLst>
        </pc:spChg>
        <pc:spChg chg="add mod">
          <ac:chgData name="Vicky Huang" userId="cKlcUzMyTqZyNmiGF5KMDvI8nq4E2BbgzGI13yciCJU=" providerId="None" clId="Web-{DC8BF7FE-9938-4C51-BB4B-0E476F8490FB}" dt="2023-04-05T15:00:44.953" v="416" actId="14100"/>
          <ac:spMkLst>
            <pc:docMk/>
            <pc:sldMk cId="419000601" sldId="277"/>
            <ac:spMk id="9" creationId="{747A1083-304F-4B32-7919-EA5096ED96FF}"/>
          </ac:spMkLst>
        </pc:spChg>
        <pc:spChg chg="add mod">
          <ac:chgData name="Vicky Huang" userId="cKlcUzMyTqZyNmiGF5KMDvI8nq4E2BbgzGI13yciCJU=" providerId="None" clId="Web-{DC8BF7FE-9938-4C51-BB4B-0E476F8490FB}" dt="2023-04-05T15:11:08.001" v="489" actId="1076"/>
          <ac:spMkLst>
            <pc:docMk/>
            <pc:sldMk cId="419000601" sldId="277"/>
            <ac:spMk id="10" creationId="{6838EE4B-08C0-1164-4999-58633C008293}"/>
          </ac:spMkLst>
        </pc:spChg>
        <pc:picChg chg="add del mod">
          <ac:chgData name="Vicky Huang" userId="cKlcUzMyTqZyNmiGF5KMDvI8nq4E2BbgzGI13yciCJU=" providerId="None" clId="Web-{DC8BF7FE-9938-4C51-BB4B-0E476F8490FB}" dt="2023-04-05T14:57:44.964" v="355"/>
          <ac:picMkLst>
            <pc:docMk/>
            <pc:sldMk cId="419000601" sldId="277"/>
            <ac:picMk id="5" creationId="{068E0926-C81E-29FC-1576-F2E0C571CB53}"/>
          </ac:picMkLst>
        </pc:picChg>
        <pc:picChg chg="add del mod">
          <ac:chgData name="Vicky Huang" userId="cKlcUzMyTqZyNmiGF5KMDvI8nq4E2BbgzGI13yciCJU=" providerId="None" clId="Web-{DC8BF7FE-9938-4C51-BB4B-0E476F8490FB}" dt="2023-04-05T14:59:05.138" v="360"/>
          <ac:picMkLst>
            <pc:docMk/>
            <pc:sldMk cId="419000601" sldId="277"/>
            <ac:picMk id="7" creationId="{B22F7E78-D624-07B6-FC03-C2EAAEE7CCC3}"/>
          </ac:picMkLst>
        </pc:picChg>
        <pc:picChg chg="add del mod">
          <ac:chgData name="Vicky Huang" userId="cKlcUzMyTqZyNmiGF5KMDvI8nq4E2BbgzGI13yciCJU=" providerId="None" clId="Web-{DC8BF7FE-9938-4C51-BB4B-0E476F8490FB}" dt="2023-04-05T15:09:24.342" v="435"/>
          <ac:picMkLst>
            <pc:docMk/>
            <pc:sldMk cId="419000601" sldId="277"/>
            <ac:picMk id="8" creationId="{F0DFAD29-8E21-4B4B-7568-467836B40F9A}"/>
          </ac:picMkLst>
        </pc:picChg>
      </pc:sldChg>
    </pc:docChg>
  </pc:docChgLst>
  <pc:docChgLst>
    <pc:chgData name="Daniel Bedoya" userId="XKg7FBRrXCCto3PO9WPW3nhe82bK1gSiiv7wVcvc30Y=" providerId="None" clId="Web-{C62F276A-5A66-49D1-ACD2-5F4D36445D37}"/>
    <pc:docChg chg="addSld modSld sldOrd">
      <pc:chgData name="Daniel Bedoya" userId="XKg7FBRrXCCto3PO9WPW3nhe82bK1gSiiv7wVcvc30Y=" providerId="None" clId="Web-{C62F276A-5A66-49D1-ACD2-5F4D36445D37}" dt="2023-04-05T15:49:13.969" v="357" actId="1076"/>
      <pc:docMkLst>
        <pc:docMk/>
      </pc:docMkLst>
      <pc:sldChg chg="modSp">
        <pc:chgData name="Daniel Bedoya" userId="XKg7FBRrXCCto3PO9WPW3nhe82bK1gSiiv7wVcvc30Y=" providerId="None" clId="Web-{C62F276A-5A66-49D1-ACD2-5F4D36445D37}" dt="2023-04-05T14:54:35.537" v="79" actId="14100"/>
        <pc:sldMkLst>
          <pc:docMk/>
          <pc:sldMk cId="2915561103" sldId="271"/>
        </pc:sldMkLst>
        <pc:picChg chg="mod">
          <ac:chgData name="Daniel Bedoya" userId="XKg7FBRrXCCto3PO9WPW3nhe82bK1gSiiv7wVcvc30Y=" providerId="None" clId="Web-{C62F276A-5A66-49D1-ACD2-5F4D36445D37}" dt="2023-04-05T14:54:35.537" v="79" actId="14100"/>
          <ac:picMkLst>
            <pc:docMk/>
            <pc:sldMk cId="2915561103" sldId="271"/>
            <ac:picMk id="5" creationId="{0032770E-B96B-C812-B384-34EE45F1F1E0}"/>
          </ac:picMkLst>
        </pc:picChg>
      </pc:sldChg>
      <pc:sldChg chg="addSp delSp modSp">
        <pc:chgData name="Daniel Bedoya" userId="XKg7FBRrXCCto3PO9WPW3nhe82bK1gSiiv7wVcvc30Y=" providerId="None" clId="Web-{C62F276A-5A66-49D1-ACD2-5F4D36445D37}" dt="2023-04-05T14:56:50.055" v="84" actId="1076"/>
        <pc:sldMkLst>
          <pc:docMk/>
          <pc:sldMk cId="2516216736" sldId="272"/>
        </pc:sldMkLst>
        <pc:spChg chg="add mod ord">
          <ac:chgData name="Daniel Bedoya" userId="XKg7FBRrXCCto3PO9WPW3nhe82bK1gSiiv7wVcvc30Y=" providerId="None" clId="Web-{C62F276A-5A66-49D1-ACD2-5F4D36445D37}" dt="2023-04-05T14:49:46.784" v="43"/>
          <ac:spMkLst>
            <pc:docMk/>
            <pc:sldMk cId="2516216736" sldId="272"/>
            <ac:spMk id="43" creationId="{FB96CC4F-F134-C5CD-077C-F0602341FB43}"/>
          </ac:spMkLst>
        </pc:spChg>
        <pc:spChg chg="mod">
          <ac:chgData name="Daniel Bedoya" userId="XKg7FBRrXCCto3PO9WPW3nhe82bK1gSiiv7wVcvc30Y=" providerId="None" clId="Web-{C62F276A-5A66-49D1-ACD2-5F4D36445D37}" dt="2023-04-05T14:45:54.093" v="16" actId="1076"/>
          <ac:spMkLst>
            <pc:docMk/>
            <pc:sldMk cId="2516216736" sldId="272"/>
            <ac:spMk id="98" creationId="{44894B48-B787-7F07-B02F-A676C248FBB1}"/>
          </ac:spMkLst>
        </pc:spChg>
        <pc:spChg chg="mod">
          <ac:chgData name="Daniel Bedoya" userId="XKg7FBRrXCCto3PO9WPW3nhe82bK1gSiiv7wVcvc30Y=" providerId="None" clId="Web-{C62F276A-5A66-49D1-ACD2-5F4D36445D37}" dt="2023-04-05T14:46:09.890" v="18" actId="1076"/>
          <ac:spMkLst>
            <pc:docMk/>
            <pc:sldMk cId="2516216736" sldId="272"/>
            <ac:spMk id="101" creationId="{7EA6D659-12B6-ED52-57F4-ADD058E14685}"/>
          </ac:spMkLst>
        </pc:spChg>
        <pc:spChg chg="mod">
          <ac:chgData name="Daniel Bedoya" userId="XKg7FBRrXCCto3PO9WPW3nhe82bK1gSiiv7wVcvc30Y=" providerId="None" clId="Web-{C62F276A-5A66-49D1-ACD2-5F4D36445D37}" dt="2023-04-05T14:46:01.781" v="17" actId="1076"/>
          <ac:spMkLst>
            <pc:docMk/>
            <pc:sldMk cId="2516216736" sldId="272"/>
            <ac:spMk id="103" creationId="{98B39446-16B1-2DC7-57A2-199EE3A519F7}"/>
          </ac:spMkLst>
        </pc:spChg>
        <pc:spChg chg="mod">
          <ac:chgData name="Daniel Bedoya" userId="XKg7FBRrXCCto3PO9WPW3nhe82bK1gSiiv7wVcvc30Y=" providerId="None" clId="Web-{C62F276A-5A66-49D1-ACD2-5F4D36445D37}" dt="2023-04-05T14:49:33.737" v="42" actId="1076"/>
          <ac:spMkLst>
            <pc:docMk/>
            <pc:sldMk cId="2516216736" sldId="272"/>
            <ac:spMk id="112" creationId="{9135DBC8-8FDB-AF6D-973E-15A806C2009D}"/>
          </ac:spMkLst>
        </pc:spChg>
        <pc:spChg chg="mod">
          <ac:chgData name="Daniel Bedoya" userId="XKg7FBRrXCCto3PO9WPW3nhe82bK1gSiiv7wVcvc30Y=" providerId="None" clId="Web-{C62F276A-5A66-49D1-ACD2-5F4D36445D37}" dt="2023-04-05T14:49:50.674" v="44" actId="1076"/>
          <ac:spMkLst>
            <pc:docMk/>
            <pc:sldMk cId="2516216736" sldId="272"/>
            <ac:spMk id="114" creationId="{C6317F73-E10B-B580-6BF3-E73D71586CEB}"/>
          </ac:spMkLst>
        </pc:spChg>
        <pc:spChg chg="mod">
          <ac:chgData name="Daniel Bedoya" userId="XKg7FBRrXCCto3PO9WPW3nhe82bK1gSiiv7wVcvc30Y=" providerId="None" clId="Web-{C62F276A-5A66-49D1-ACD2-5F4D36445D37}" dt="2023-04-05T14:52:48.161" v="74" actId="1076"/>
          <ac:spMkLst>
            <pc:docMk/>
            <pc:sldMk cId="2516216736" sldId="272"/>
            <ac:spMk id="121" creationId="{45605CD1-5BFE-77C3-A1F4-EACBE3A979F0}"/>
          </ac:spMkLst>
        </pc:spChg>
        <pc:spChg chg="topLvl">
          <ac:chgData name="Daniel Bedoya" userId="XKg7FBRrXCCto3PO9WPW3nhe82bK1gSiiv7wVcvc30Y=" providerId="None" clId="Web-{C62F276A-5A66-49D1-ACD2-5F4D36445D37}" dt="2023-04-05T14:46:35.469" v="20"/>
          <ac:spMkLst>
            <pc:docMk/>
            <pc:sldMk cId="2516216736" sldId="272"/>
            <ac:spMk id="122" creationId="{871CE41C-68F2-70F7-FADD-252BD9FEFBA4}"/>
          </ac:spMkLst>
        </pc:spChg>
        <pc:spChg chg="mod">
          <ac:chgData name="Daniel Bedoya" userId="XKg7FBRrXCCto3PO9WPW3nhe82bK1gSiiv7wVcvc30Y=" providerId="None" clId="Web-{C62F276A-5A66-49D1-ACD2-5F4D36445D37}" dt="2023-04-05T14:52:25.020" v="71" actId="1076"/>
          <ac:spMkLst>
            <pc:docMk/>
            <pc:sldMk cId="2516216736" sldId="272"/>
            <ac:spMk id="146" creationId="{3BC6EA48-E7E6-4FA3-FA44-98DF9E923774}"/>
          </ac:spMkLst>
        </pc:spChg>
        <pc:spChg chg="mod">
          <ac:chgData name="Daniel Bedoya" userId="XKg7FBRrXCCto3PO9WPW3nhe82bK1gSiiv7wVcvc30Y=" providerId="None" clId="Web-{C62F276A-5A66-49D1-ACD2-5F4D36445D37}" dt="2023-04-05T14:52:37.973" v="73" actId="1076"/>
          <ac:spMkLst>
            <pc:docMk/>
            <pc:sldMk cId="2516216736" sldId="272"/>
            <ac:spMk id="149" creationId="{00052DAE-A62F-E12A-638B-3DC6FFDDD693}"/>
          </ac:spMkLst>
        </pc:spChg>
        <pc:spChg chg="mod">
          <ac:chgData name="Daniel Bedoya" userId="XKg7FBRrXCCto3PO9WPW3nhe82bK1gSiiv7wVcvc30Y=" providerId="None" clId="Web-{C62F276A-5A66-49D1-ACD2-5F4D36445D37}" dt="2023-04-05T14:53:14.755" v="77" actId="1076"/>
          <ac:spMkLst>
            <pc:docMk/>
            <pc:sldMk cId="2516216736" sldId="272"/>
            <ac:spMk id="156" creationId="{FD41F642-517F-C9F3-9084-96F9E49315C0}"/>
          </ac:spMkLst>
        </pc:spChg>
        <pc:spChg chg="mod topLvl">
          <ac:chgData name="Daniel Bedoya" userId="XKg7FBRrXCCto3PO9WPW3nhe82bK1gSiiv7wVcvc30Y=" providerId="None" clId="Web-{C62F276A-5A66-49D1-ACD2-5F4D36445D37}" dt="2023-04-05T14:47:20.438" v="26" actId="1076"/>
          <ac:spMkLst>
            <pc:docMk/>
            <pc:sldMk cId="2516216736" sldId="272"/>
            <ac:spMk id="158" creationId="{4521C757-E3C6-32E3-2798-74B303624181}"/>
          </ac:spMkLst>
        </pc:spChg>
        <pc:spChg chg="mod topLvl">
          <ac:chgData name="Daniel Bedoya" userId="XKg7FBRrXCCto3PO9WPW3nhe82bK1gSiiv7wVcvc30Y=" providerId="None" clId="Web-{C62F276A-5A66-49D1-ACD2-5F4D36445D37}" dt="2023-04-05T14:47:20.469" v="27" actId="1076"/>
          <ac:spMkLst>
            <pc:docMk/>
            <pc:sldMk cId="2516216736" sldId="272"/>
            <ac:spMk id="159" creationId="{5AC51178-E42A-C0AF-A019-105A363F892B}"/>
          </ac:spMkLst>
        </pc:spChg>
        <pc:spChg chg="mod topLvl">
          <ac:chgData name="Daniel Bedoya" userId="XKg7FBRrXCCto3PO9WPW3nhe82bK1gSiiv7wVcvc30Y=" providerId="None" clId="Web-{C62F276A-5A66-49D1-ACD2-5F4D36445D37}" dt="2023-04-05T14:45:21.577" v="11" actId="14100"/>
          <ac:spMkLst>
            <pc:docMk/>
            <pc:sldMk cId="2516216736" sldId="272"/>
            <ac:spMk id="160" creationId="{218D4E13-2E93-4C43-2B2D-E0E40EEBB84B}"/>
          </ac:spMkLst>
        </pc:spChg>
        <pc:spChg chg="topLvl">
          <ac:chgData name="Daniel Bedoya" userId="XKg7FBRrXCCto3PO9WPW3nhe82bK1gSiiv7wVcvc30Y=" providerId="None" clId="Web-{C62F276A-5A66-49D1-ACD2-5F4D36445D37}" dt="2023-04-05T14:44:33.202" v="1"/>
          <ac:spMkLst>
            <pc:docMk/>
            <pc:sldMk cId="2516216736" sldId="272"/>
            <ac:spMk id="161" creationId="{3B2DCDFB-3977-725B-CD45-03737F981505}"/>
          </ac:spMkLst>
        </pc:spChg>
        <pc:spChg chg="topLvl">
          <ac:chgData name="Daniel Bedoya" userId="XKg7FBRrXCCto3PO9WPW3nhe82bK1gSiiv7wVcvc30Y=" providerId="None" clId="Web-{C62F276A-5A66-49D1-ACD2-5F4D36445D37}" dt="2023-04-05T14:44:33.202" v="1"/>
          <ac:spMkLst>
            <pc:docMk/>
            <pc:sldMk cId="2516216736" sldId="272"/>
            <ac:spMk id="162" creationId="{BCED1921-937C-8C21-BF71-E7860EB73B06}"/>
          </ac:spMkLst>
        </pc:spChg>
        <pc:spChg chg="mod topLvl">
          <ac:chgData name="Daniel Bedoya" userId="XKg7FBRrXCCto3PO9WPW3nhe82bK1gSiiv7wVcvc30Y=" providerId="None" clId="Web-{C62F276A-5A66-49D1-ACD2-5F4D36445D37}" dt="2023-04-05T14:45:35.609" v="13" actId="1076"/>
          <ac:spMkLst>
            <pc:docMk/>
            <pc:sldMk cId="2516216736" sldId="272"/>
            <ac:spMk id="163" creationId="{049CB72B-DE7C-CE9C-23DA-F9B4CC85789C}"/>
          </ac:spMkLst>
        </pc:spChg>
        <pc:spChg chg="topLvl">
          <ac:chgData name="Daniel Bedoya" userId="XKg7FBRrXCCto3PO9WPW3nhe82bK1gSiiv7wVcvc30Y=" providerId="None" clId="Web-{C62F276A-5A66-49D1-ACD2-5F4D36445D37}" dt="2023-04-05T14:44:33.202" v="1"/>
          <ac:spMkLst>
            <pc:docMk/>
            <pc:sldMk cId="2516216736" sldId="272"/>
            <ac:spMk id="164" creationId="{0A413F5A-2581-C9A8-C31B-295EEA7A1CB6}"/>
          </ac:spMkLst>
        </pc:spChg>
        <pc:grpChg chg="add del">
          <ac:chgData name="Daniel Bedoya" userId="XKg7FBRrXCCto3PO9WPW3nhe82bK1gSiiv7wVcvc30Y=" providerId="None" clId="Web-{C62F276A-5A66-49D1-ACD2-5F4D36445D37}" dt="2023-04-05T14:46:35.469" v="20"/>
          <ac:grpSpMkLst>
            <pc:docMk/>
            <pc:sldMk cId="2516216736" sldId="272"/>
            <ac:grpSpMk id="40" creationId="{50C59CE8-4B9F-5D94-E324-BAEF90DC6713}"/>
          </ac:grpSpMkLst>
        </pc:grpChg>
        <pc:grpChg chg="add mod">
          <ac:chgData name="Daniel Bedoya" userId="XKg7FBRrXCCto3PO9WPW3nhe82bK1gSiiv7wVcvc30Y=" providerId="None" clId="Web-{C62F276A-5A66-49D1-ACD2-5F4D36445D37}" dt="2023-04-05T14:56:46.055" v="83" actId="1076"/>
          <ac:grpSpMkLst>
            <pc:docMk/>
            <pc:sldMk cId="2516216736" sldId="272"/>
            <ac:grpSpMk id="41" creationId="{D1EDC7AC-5C40-266E-6A93-621DBB2D9C85}"/>
          </ac:grpSpMkLst>
        </pc:grpChg>
        <pc:grpChg chg="add mod">
          <ac:chgData name="Daniel Bedoya" userId="XKg7FBRrXCCto3PO9WPW3nhe82bK1gSiiv7wVcvc30Y=" providerId="None" clId="Web-{C62F276A-5A66-49D1-ACD2-5F4D36445D37}" dt="2023-04-05T14:51:36.129" v="64" actId="1076"/>
          <ac:grpSpMkLst>
            <pc:docMk/>
            <pc:sldMk cId="2516216736" sldId="272"/>
            <ac:grpSpMk id="42" creationId="{0D311A4D-652D-B2CA-DD16-7DBBE14123A3}"/>
          </ac:grpSpMkLst>
        </pc:grpChg>
        <pc:grpChg chg="add">
          <ac:chgData name="Daniel Bedoya" userId="XKg7FBRrXCCto3PO9WPW3nhe82bK1gSiiv7wVcvc30Y=" providerId="None" clId="Web-{C62F276A-5A66-49D1-ACD2-5F4D36445D37}" dt="2023-04-05T14:52:53.520" v="75"/>
          <ac:grpSpMkLst>
            <pc:docMk/>
            <pc:sldMk cId="2516216736" sldId="272"/>
            <ac:grpSpMk id="44" creationId="{2B5CDB18-D871-BF3A-2416-5CF370D76EEB}"/>
          </ac:grpSpMkLst>
        </pc:grpChg>
        <pc:grpChg chg="del">
          <ac:chgData name="Daniel Bedoya" userId="XKg7FBRrXCCto3PO9WPW3nhe82bK1gSiiv7wVcvc30Y=" providerId="None" clId="Web-{C62F276A-5A66-49D1-ACD2-5F4D36445D37}" dt="2023-04-05T14:44:23.092" v="0"/>
          <ac:grpSpMkLst>
            <pc:docMk/>
            <pc:sldMk cId="2516216736" sldId="272"/>
            <ac:grpSpMk id="100" creationId="{C3B0BA55-5A8A-83F2-309F-0A388823D5DC}"/>
          </ac:grpSpMkLst>
        </pc:grpChg>
        <pc:grpChg chg="mod">
          <ac:chgData name="Daniel Bedoya" userId="XKg7FBRrXCCto3PO9WPW3nhe82bK1gSiiv7wVcvc30Y=" providerId="None" clId="Web-{C62F276A-5A66-49D1-ACD2-5F4D36445D37}" dt="2023-04-05T14:52:59.989" v="76" actId="1076"/>
          <ac:grpSpMkLst>
            <pc:docMk/>
            <pc:sldMk cId="2516216736" sldId="272"/>
            <ac:grpSpMk id="104" creationId="{C7C06A40-4199-499E-6E57-631E2E57D418}"/>
          </ac:grpSpMkLst>
        </pc:grpChg>
        <pc:grpChg chg="mod topLvl">
          <ac:chgData name="Daniel Bedoya" userId="XKg7FBRrXCCto3PO9WPW3nhe82bK1gSiiv7wVcvc30Y=" providerId="None" clId="Web-{C62F276A-5A66-49D1-ACD2-5F4D36445D37}" dt="2023-04-05T14:46:39.735" v="22" actId="1076"/>
          <ac:grpSpMkLst>
            <pc:docMk/>
            <pc:sldMk cId="2516216736" sldId="272"/>
            <ac:grpSpMk id="120" creationId="{B424DA6F-EBCB-A619-91BF-4C7F745A45DE}"/>
          </ac:grpSpMkLst>
        </pc:grpChg>
        <pc:grpChg chg="del topLvl">
          <ac:chgData name="Daniel Bedoya" userId="XKg7FBRrXCCto3PO9WPW3nhe82bK1gSiiv7wVcvc30Y=" providerId="None" clId="Web-{C62F276A-5A66-49D1-ACD2-5F4D36445D37}" dt="2023-04-05T14:44:33.202" v="1"/>
          <ac:grpSpMkLst>
            <pc:docMk/>
            <pc:sldMk cId="2516216736" sldId="272"/>
            <ac:grpSpMk id="157" creationId="{C5643A14-491F-EA5D-7268-CCF695F16576}"/>
          </ac:grpSpMkLst>
        </pc:grpChg>
        <pc:cxnChg chg="mod">
          <ac:chgData name="Daniel Bedoya" userId="XKg7FBRrXCCto3PO9WPW3nhe82bK1gSiiv7wVcvc30Y=" providerId="None" clId="Web-{C62F276A-5A66-49D1-ACD2-5F4D36445D37}" dt="2023-04-05T14:47:22.657" v="28" actId="1076"/>
          <ac:cxnSpMkLst>
            <pc:docMk/>
            <pc:sldMk cId="2516216736" sldId="272"/>
            <ac:cxnSpMk id="106" creationId="{AE24074A-8AB0-6212-DC78-D6C3DFCC6ADD}"/>
          </ac:cxnSpMkLst>
        </pc:cxnChg>
        <pc:cxnChg chg="mod">
          <ac:chgData name="Daniel Bedoya" userId="XKg7FBRrXCCto3PO9WPW3nhe82bK1gSiiv7wVcvc30Y=" providerId="None" clId="Web-{C62F276A-5A66-49D1-ACD2-5F4D36445D37}" dt="2023-04-05T14:56:50.055" v="84" actId="1076"/>
          <ac:cxnSpMkLst>
            <pc:docMk/>
            <pc:sldMk cId="2516216736" sldId="272"/>
            <ac:cxnSpMk id="119" creationId="{A3B52E8B-6D54-EF5C-9914-3ED6186AFB41}"/>
          </ac:cxnSpMkLst>
        </pc:cxnChg>
        <pc:cxnChg chg="mod">
          <ac:chgData name="Daniel Bedoya" userId="XKg7FBRrXCCto3PO9WPW3nhe82bK1gSiiv7wVcvc30Y=" providerId="None" clId="Web-{C62F276A-5A66-49D1-ACD2-5F4D36445D37}" dt="2023-04-05T14:52:05.051" v="67" actId="14100"/>
          <ac:cxnSpMkLst>
            <pc:docMk/>
            <pc:sldMk cId="2516216736" sldId="272"/>
            <ac:cxnSpMk id="145" creationId="{035EBE7A-BA63-8D11-6EA1-052196ED7A1C}"/>
          </ac:cxnSpMkLst>
        </pc:cxnChg>
        <pc:cxnChg chg="mod">
          <ac:chgData name="Daniel Bedoya" userId="XKg7FBRrXCCto3PO9WPW3nhe82bK1gSiiv7wVcvc30Y=" providerId="None" clId="Web-{C62F276A-5A66-49D1-ACD2-5F4D36445D37}" dt="2023-04-05T14:51:51.457" v="65" actId="14100"/>
          <ac:cxnSpMkLst>
            <pc:docMk/>
            <pc:sldMk cId="2516216736" sldId="272"/>
            <ac:cxnSpMk id="148" creationId="{79666CF6-C42C-648A-003F-E3A70B9A2997}"/>
          </ac:cxnSpMkLst>
        </pc:cxnChg>
      </pc:sldChg>
      <pc:sldChg chg="addSp delSp modSp ord">
        <pc:chgData name="Daniel Bedoya" userId="XKg7FBRrXCCto3PO9WPW3nhe82bK1gSiiv7wVcvc30Y=" providerId="None" clId="Web-{C62F276A-5A66-49D1-ACD2-5F4D36445D37}" dt="2023-04-05T15:49:13.969" v="357" actId="1076"/>
        <pc:sldMkLst>
          <pc:docMk/>
          <pc:sldMk cId="3814310558" sldId="276"/>
        </pc:sldMkLst>
        <pc:spChg chg="mod">
          <ac:chgData name="Daniel Bedoya" userId="XKg7FBRrXCCto3PO9WPW3nhe82bK1gSiiv7wVcvc30Y=" providerId="None" clId="Web-{C62F276A-5A66-49D1-ACD2-5F4D36445D37}" dt="2023-04-05T15:13:21.832" v="98" actId="1076"/>
          <ac:spMkLst>
            <pc:docMk/>
            <pc:sldMk cId="3814310558" sldId="276"/>
            <ac:spMk id="2" creationId="{829BC91A-B499-E2F9-6772-9FF4DC33A512}"/>
          </ac:spMkLst>
        </pc:spChg>
        <pc:spChg chg="del">
          <ac:chgData name="Daniel Bedoya" userId="XKg7FBRrXCCto3PO9WPW3nhe82bK1gSiiv7wVcvc30Y=" providerId="None" clId="Web-{C62F276A-5A66-49D1-ACD2-5F4D36445D37}" dt="2023-04-05T15:11:23.909" v="86"/>
          <ac:spMkLst>
            <pc:docMk/>
            <pc:sldMk cId="3814310558" sldId="276"/>
            <ac:spMk id="3" creationId="{E6DFE3D7-F06B-BAE6-9594-16EC85A4A633}"/>
          </ac:spMkLst>
        </pc:spChg>
        <pc:spChg chg="add del mod">
          <ac:chgData name="Daniel Bedoya" userId="XKg7FBRrXCCto3PO9WPW3nhe82bK1gSiiv7wVcvc30Y=" providerId="None" clId="Web-{C62F276A-5A66-49D1-ACD2-5F4D36445D37}" dt="2023-04-05T15:18:37.868" v="122"/>
          <ac:spMkLst>
            <pc:docMk/>
            <pc:sldMk cId="3814310558" sldId="276"/>
            <ac:spMk id="7" creationId="{5C3C9C87-9656-B1EF-082C-005E55064406}"/>
          </ac:spMkLst>
        </pc:spChg>
        <pc:spChg chg="add del mod">
          <ac:chgData name="Daniel Bedoya" userId="XKg7FBRrXCCto3PO9WPW3nhe82bK1gSiiv7wVcvc30Y=" providerId="None" clId="Web-{C62F276A-5A66-49D1-ACD2-5F4D36445D37}" dt="2023-04-05T15:18:34.602" v="121"/>
          <ac:spMkLst>
            <pc:docMk/>
            <pc:sldMk cId="3814310558" sldId="276"/>
            <ac:spMk id="9" creationId="{2AEAF13A-BB21-F115-C978-35AD730C0DCA}"/>
          </ac:spMkLst>
        </pc:spChg>
        <pc:spChg chg="add del mod">
          <ac:chgData name="Daniel Bedoya" userId="XKg7FBRrXCCto3PO9WPW3nhe82bK1gSiiv7wVcvc30Y=" providerId="None" clId="Web-{C62F276A-5A66-49D1-ACD2-5F4D36445D37}" dt="2023-04-05T15:30:38.861" v="127"/>
          <ac:spMkLst>
            <pc:docMk/>
            <pc:sldMk cId="3814310558" sldId="276"/>
            <ac:spMk id="10" creationId="{67D19D63-D291-902C-92C4-8486CD380784}"/>
          </ac:spMkLst>
        </pc:spChg>
        <pc:spChg chg="add mod">
          <ac:chgData name="Daniel Bedoya" userId="XKg7FBRrXCCto3PO9WPW3nhe82bK1gSiiv7wVcvc30Y=" providerId="None" clId="Web-{C62F276A-5A66-49D1-ACD2-5F4D36445D37}" dt="2023-04-05T15:38:12.335" v="162" actId="1076"/>
          <ac:spMkLst>
            <pc:docMk/>
            <pc:sldMk cId="3814310558" sldId="276"/>
            <ac:spMk id="16" creationId="{0514D654-EB10-B040-9B66-179D6FBE17CC}"/>
          </ac:spMkLst>
        </pc:spChg>
        <pc:spChg chg="add mod">
          <ac:chgData name="Daniel Bedoya" userId="XKg7FBRrXCCto3PO9WPW3nhe82bK1gSiiv7wVcvc30Y=" providerId="None" clId="Web-{C62F276A-5A66-49D1-ACD2-5F4D36445D37}" dt="2023-04-05T15:38:45.211" v="171" actId="14100"/>
          <ac:spMkLst>
            <pc:docMk/>
            <pc:sldMk cId="3814310558" sldId="276"/>
            <ac:spMk id="17" creationId="{29C998D7-4B1F-BC8A-A8D8-8B53FA1FCF04}"/>
          </ac:spMkLst>
        </pc:spChg>
        <pc:spChg chg="add mod">
          <ac:chgData name="Daniel Bedoya" userId="XKg7FBRrXCCto3PO9WPW3nhe82bK1gSiiv7wVcvc30Y=" providerId="None" clId="Web-{C62F276A-5A66-49D1-ACD2-5F4D36445D37}" dt="2023-04-05T15:48:43.609" v="354" actId="1076"/>
          <ac:spMkLst>
            <pc:docMk/>
            <pc:sldMk cId="3814310558" sldId="276"/>
            <ac:spMk id="25" creationId="{3AF37898-617E-D9BE-A9C9-74FF16AF05F6}"/>
          </ac:spMkLst>
        </pc:spChg>
        <pc:spChg chg="add del mod">
          <ac:chgData name="Daniel Bedoya" userId="XKg7FBRrXCCto3PO9WPW3nhe82bK1gSiiv7wVcvc30Y=" providerId="None" clId="Web-{C62F276A-5A66-49D1-ACD2-5F4D36445D37}" dt="2023-04-05T15:46:42.904" v="301"/>
          <ac:spMkLst>
            <pc:docMk/>
            <pc:sldMk cId="3814310558" sldId="276"/>
            <ac:spMk id="27" creationId="{C9379686-68CA-1BB7-A3D6-CF4356CCE27A}"/>
          </ac:spMkLst>
        </pc:spChg>
        <pc:spChg chg="add del mod">
          <ac:chgData name="Daniel Bedoya" userId="XKg7FBRrXCCto3PO9WPW3nhe82bK1gSiiv7wVcvc30Y=" providerId="None" clId="Web-{C62F276A-5A66-49D1-ACD2-5F4D36445D37}" dt="2023-04-05T15:46:46.279" v="302"/>
          <ac:spMkLst>
            <pc:docMk/>
            <pc:sldMk cId="3814310558" sldId="276"/>
            <ac:spMk id="29" creationId="{ADFA6476-B3B3-9890-91C2-74071C74931F}"/>
          </ac:spMkLst>
        </pc:spChg>
        <pc:spChg chg="add del mod">
          <ac:chgData name="Daniel Bedoya" userId="XKg7FBRrXCCto3PO9WPW3nhe82bK1gSiiv7wVcvc30Y=" providerId="None" clId="Web-{C62F276A-5A66-49D1-ACD2-5F4D36445D37}" dt="2023-04-05T15:49:03.546" v="356"/>
          <ac:spMkLst>
            <pc:docMk/>
            <pc:sldMk cId="3814310558" sldId="276"/>
            <ac:spMk id="60" creationId="{C6356476-F231-03FA-FD7A-83D1D99700B7}"/>
          </ac:spMkLst>
        </pc:spChg>
        <pc:picChg chg="add del mod ord">
          <ac:chgData name="Daniel Bedoya" userId="XKg7FBRrXCCto3PO9WPW3nhe82bK1gSiiv7wVcvc30Y=" providerId="None" clId="Web-{C62F276A-5A66-49D1-ACD2-5F4D36445D37}" dt="2023-04-05T15:48:58.906" v="355"/>
          <ac:picMkLst>
            <pc:docMk/>
            <pc:sldMk cId="3814310558" sldId="276"/>
            <ac:picMk id="5" creationId="{1FF603EE-59F1-7A79-354D-1FCCD33C7ADA}"/>
          </ac:picMkLst>
        </pc:picChg>
        <pc:picChg chg="add mod">
          <ac:chgData name="Daniel Bedoya" userId="XKg7FBRrXCCto3PO9WPW3nhe82bK1gSiiv7wVcvc30Y=" providerId="None" clId="Web-{C62F276A-5A66-49D1-ACD2-5F4D36445D37}" dt="2023-04-05T15:36:54.428" v="147" actId="1076"/>
          <ac:picMkLst>
            <pc:docMk/>
            <pc:sldMk cId="3814310558" sldId="276"/>
            <ac:picMk id="11" creationId="{B7F42B2A-2C7C-3A33-521B-F9092F034849}"/>
          </ac:picMkLst>
        </pc:picChg>
        <pc:picChg chg="add mod">
          <ac:chgData name="Daniel Bedoya" userId="XKg7FBRrXCCto3PO9WPW3nhe82bK1gSiiv7wVcvc30Y=" providerId="None" clId="Web-{C62F276A-5A66-49D1-ACD2-5F4D36445D37}" dt="2023-04-05T15:36:54.459" v="148" actId="1076"/>
          <ac:picMkLst>
            <pc:docMk/>
            <pc:sldMk cId="3814310558" sldId="276"/>
            <ac:picMk id="12" creationId="{A79E6DEF-A7C3-74A7-543F-C5C7B6E75996}"/>
          </ac:picMkLst>
        </pc:picChg>
        <pc:picChg chg="add del mod">
          <ac:chgData name="Daniel Bedoya" userId="XKg7FBRrXCCto3PO9WPW3nhe82bK1gSiiv7wVcvc30Y=" providerId="None" clId="Web-{C62F276A-5A66-49D1-ACD2-5F4D36445D37}" dt="2023-04-05T15:39:56.727" v="174"/>
          <ac:picMkLst>
            <pc:docMk/>
            <pc:sldMk cId="3814310558" sldId="276"/>
            <ac:picMk id="18" creationId="{AC84093D-D97E-1809-F0B4-4D36033B66B2}"/>
          </ac:picMkLst>
        </pc:picChg>
        <pc:picChg chg="add mod">
          <ac:chgData name="Daniel Bedoya" userId="XKg7FBRrXCCto3PO9WPW3nhe82bK1gSiiv7wVcvc30Y=" providerId="None" clId="Web-{C62F276A-5A66-49D1-ACD2-5F4D36445D37}" dt="2023-04-05T15:40:46.478" v="193"/>
          <ac:picMkLst>
            <pc:docMk/>
            <pc:sldMk cId="3814310558" sldId="276"/>
            <ac:picMk id="19" creationId="{8DDF8151-42D0-E794-1D8A-955C6EF7E567}"/>
          </ac:picMkLst>
        </pc:picChg>
        <pc:picChg chg="add mod">
          <ac:chgData name="Daniel Bedoya" userId="XKg7FBRrXCCto3PO9WPW3nhe82bK1gSiiv7wVcvc30Y=" providerId="None" clId="Web-{C62F276A-5A66-49D1-ACD2-5F4D36445D37}" dt="2023-04-05T15:41:00.478" v="195"/>
          <ac:picMkLst>
            <pc:docMk/>
            <pc:sldMk cId="3814310558" sldId="276"/>
            <ac:picMk id="20" creationId="{AFB6514B-B28B-4DC7-6D60-57C63A73518F}"/>
          </ac:picMkLst>
        </pc:picChg>
        <pc:picChg chg="add mod">
          <ac:chgData name="Daniel Bedoya" userId="XKg7FBRrXCCto3PO9WPW3nhe82bK1gSiiv7wVcvc30Y=" providerId="None" clId="Web-{C62F276A-5A66-49D1-ACD2-5F4D36445D37}" dt="2023-04-05T15:40:52.243" v="194"/>
          <ac:picMkLst>
            <pc:docMk/>
            <pc:sldMk cId="3814310558" sldId="276"/>
            <ac:picMk id="21" creationId="{8919ECE2-87F4-FA53-7E80-0808DFE5E625}"/>
          </ac:picMkLst>
        </pc:picChg>
        <pc:picChg chg="add del mod">
          <ac:chgData name="Daniel Bedoya" userId="XKg7FBRrXCCto3PO9WPW3nhe82bK1gSiiv7wVcvc30Y=" providerId="None" clId="Web-{C62F276A-5A66-49D1-ACD2-5F4D36445D37}" dt="2023-04-05T15:40:20.681" v="187"/>
          <ac:picMkLst>
            <pc:docMk/>
            <pc:sldMk cId="3814310558" sldId="276"/>
            <ac:picMk id="22" creationId="{3A86917C-1064-574F-AD60-0E198036CFD6}"/>
          </ac:picMkLst>
        </pc:picChg>
        <pc:picChg chg="add mod">
          <ac:chgData name="Daniel Bedoya" userId="XKg7FBRrXCCto3PO9WPW3nhe82bK1gSiiv7wVcvc30Y=" providerId="None" clId="Web-{C62F276A-5A66-49D1-ACD2-5F4D36445D37}" dt="2023-04-05T15:47:30.702" v="320" actId="1076"/>
          <ac:picMkLst>
            <pc:docMk/>
            <pc:sldMk cId="3814310558" sldId="276"/>
            <ac:picMk id="30" creationId="{418A47D0-D493-A40A-FEA1-00B303DD528F}"/>
          </ac:picMkLst>
        </pc:picChg>
        <pc:picChg chg="add del mod">
          <ac:chgData name="Daniel Bedoya" userId="XKg7FBRrXCCto3PO9WPW3nhe82bK1gSiiv7wVcvc30Y=" providerId="None" clId="Web-{C62F276A-5A66-49D1-ACD2-5F4D36445D37}" dt="2023-04-05T15:44:26.230" v="249"/>
          <ac:picMkLst>
            <pc:docMk/>
            <pc:sldMk cId="3814310558" sldId="276"/>
            <ac:picMk id="31" creationId="{28CA4F32-DBC5-F54B-35F9-97A5EE2BFC05}"/>
          </ac:picMkLst>
        </pc:picChg>
        <pc:picChg chg="add del mod">
          <ac:chgData name="Daniel Bedoya" userId="XKg7FBRrXCCto3PO9WPW3nhe82bK1gSiiv7wVcvc30Y=" providerId="None" clId="Web-{C62F276A-5A66-49D1-ACD2-5F4D36445D37}" dt="2023-04-05T15:47:29.280" v="319"/>
          <ac:picMkLst>
            <pc:docMk/>
            <pc:sldMk cId="3814310558" sldId="276"/>
            <ac:picMk id="32" creationId="{AEFA9447-898C-81BC-E037-F4B6012558A4}"/>
          </ac:picMkLst>
        </pc:picChg>
        <pc:picChg chg="add del mod">
          <ac:chgData name="Daniel Bedoya" userId="XKg7FBRrXCCto3PO9WPW3nhe82bK1gSiiv7wVcvc30Y=" providerId="None" clId="Web-{C62F276A-5A66-49D1-ACD2-5F4D36445D37}" dt="2023-04-05T15:47:03.795" v="309"/>
          <ac:picMkLst>
            <pc:docMk/>
            <pc:sldMk cId="3814310558" sldId="276"/>
            <ac:picMk id="33" creationId="{297EEB17-FC8A-35EC-3A21-2F5A2F7A2AF1}"/>
          </ac:picMkLst>
        </pc:picChg>
        <pc:picChg chg="add mod">
          <ac:chgData name="Daniel Bedoya" userId="XKg7FBRrXCCto3PO9WPW3nhe82bK1gSiiv7wVcvc30Y=" providerId="None" clId="Web-{C62F276A-5A66-49D1-ACD2-5F4D36445D37}" dt="2023-04-05T15:47:51.280" v="330" actId="1076"/>
          <ac:picMkLst>
            <pc:docMk/>
            <pc:sldMk cId="3814310558" sldId="276"/>
            <ac:picMk id="34" creationId="{62E5EFD0-4C90-DDD1-9433-54F79610C9B8}"/>
          </ac:picMkLst>
        </pc:picChg>
        <pc:picChg chg="add mod">
          <ac:chgData name="Daniel Bedoya" userId="XKg7FBRrXCCto3PO9WPW3nhe82bK1gSiiv7wVcvc30Y=" providerId="None" clId="Web-{C62F276A-5A66-49D1-ACD2-5F4D36445D37}" dt="2023-04-05T15:48:26.327" v="342" actId="1076"/>
          <ac:picMkLst>
            <pc:docMk/>
            <pc:sldMk cId="3814310558" sldId="276"/>
            <ac:picMk id="35" creationId="{6C0979C6-33B4-9C3F-7BF1-8F96ADA28A02}"/>
          </ac:picMkLst>
        </pc:picChg>
        <pc:picChg chg="add mod">
          <ac:chgData name="Daniel Bedoya" userId="XKg7FBRrXCCto3PO9WPW3nhe82bK1gSiiv7wVcvc30Y=" providerId="None" clId="Web-{C62F276A-5A66-49D1-ACD2-5F4D36445D37}" dt="2023-04-05T15:48:27.546" v="343" actId="1076"/>
          <ac:picMkLst>
            <pc:docMk/>
            <pc:sldMk cId="3814310558" sldId="276"/>
            <ac:picMk id="36" creationId="{CFD5ACD8-18E6-A2AF-2A83-6EB08F7A5D19}"/>
          </ac:picMkLst>
        </pc:picChg>
        <pc:picChg chg="add del mod">
          <ac:chgData name="Daniel Bedoya" userId="XKg7FBRrXCCto3PO9WPW3nhe82bK1gSiiv7wVcvc30Y=" providerId="None" clId="Web-{C62F276A-5A66-49D1-ACD2-5F4D36445D37}" dt="2023-04-05T15:46:38.732" v="299"/>
          <ac:picMkLst>
            <pc:docMk/>
            <pc:sldMk cId="3814310558" sldId="276"/>
            <ac:picMk id="37" creationId="{37C1CC47-F9D3-80AC-E59C-13578CAF0EF1}"/>
          </ac:picMkLst>
        </pc:picChg>
        <pc:picChg chg="add del">
          <ac:chgData name="Daniel Bedoya" userId="XKg7FBRrXCCto3PO9WPW3nhe82bK1gSiiv7wVcvc30Y=" providerId="None" clId="Web-{C62F276A-5A66-49D1-ACD2-5F4D36445D37}" dt="2023-04-05T15:44:56.371" v="264"/>
          <ac:picMkLst>
            <pc:docMk/>
            <pc:sldMk cId="3814310558" sldId="276"/>
            <ac:picMk id="38" creationId="{2CFBAD5E-1C2E-1420-F6C0-5BCD3B7CD9EE}"/>
          </ac:picMkLst>
        </pc:picChg>
        <pc:picChg chg="add del">
          <ac:chgData name="Daniel Bedoya" userId="XKg7FBRrXCCto3PO9WPW3nhe82bK1gSiiv7wVcvc30Y=" providerId="None" clId="Web-{C62F276A-5A66-49D1-ACD2-5F4D36445D37}" dt="2023-04-05T15:46:02.122" v="288"/>
          <ac:picMkLst>
            <pc:docMk/>
            <pc:sldMk cId="3814310558" sldId="276"/>
            <ac:picMk id="39" creationId="{15A705B1-A59C-606E-830E-509E4112E5B1}"/>
          </ac:picMkLst>
        </pc:picChg>
        <pc:picChg chg="add del">
          <ac:chgData name="Daniel Bedoya" userId="XKg7FBRrXCCto3PO9WPW3nhe82bK1gSiiv7wVcvc30Y=" providerId="None" clId="Web-{C62F276A-5A66-49D1-ACD2-5F4D36445D37}" dt="2023-04-05T15:46:01.247" v="287"/>
          <ac:picMkLst>
            <pc:docMk/>
            <pc:sldMk cId="3814310558" sldId="276"/>
            <ac:picMk id="40" creationId="{4448F0FC-98E6-AFF8-5788-5123A3389A72}"/>
          </ac:picMkLst>
        </pc:picChg>
        <pc:picChg chg="add del">
          <ac:chgData name="Daniel Bedoya" userId="XKg7FBRrXCCto3PO9WPW3nhe82bK1gSiiv7wVcvc30Y=" providerId="None" clId="Web-{C62F276A-5A66-49D1-ACD2-5F4D36445D37}" dt="2023-04-05T15:46:00.169" v="286"/>
          <ac:picMkLst>
            <pc:docMk/>
            <pc:sldMk cId="3814310558" sldId="276"/>
            <ac:picMk id="41" creationId="{6B12D7A8-1600-5B60-EC32-945274AD3EFC}"/>
          </ac:picMkLst>
        </pc:picChg>
        <pc:picChg chg="add del mod">
          <ac:chgData name="Daniel Bedoya" userId="XKg7FBRrXCCto3PO9WPW3nhe82bK1gSiiv7wVcvc30Y=" providerId="None" clId="Web-{C62F276A-5A66-49D1-ACD2-5F4D36445D37}" dt="2023-04-05T15:46:39.045" v="300"/>
          <ac:picMkLst>
            <pc:docMk/>
            <pc:sldMk cId="3814310558" sldId="276"/>
            <ac:picMk id="42" creationId="{AE246158-98A7-212C-B933-B9728D3A5F6B}"/>
          </ac:picMkLst>
        </pc:picChg>
        <pc:picChg chg="add del mod">
          <ac:chgData name="Daniel Bedoya" userId="XKg7FBRrXCCto3PO9WPW3nhe82bK1gSiiv7wVcvc30Y=" providerId="None" clId="Web-{C62F276A-5A66-49D1-ACD2-5F4D36445D37}" dt="2023-04-05T15:46:00.169" v="285"/>
          <ac:picMkLst>
            <pc:docMk/>
            <pc:sldMk cId="3814310558" sldId="276"/>
            <ac:picMk id="43" creationId="{8FF0AFE0-7CE2-F851-B819-966123600DC1}"/>
          </ac:picMkLst>
        </pc:picChg>
        <pc:picChg chg="add del mod">
          <ac:chgData name="Daniel Bedoya" userId="XKg7FBRrXCCto3PO9WPW3nhe82bK1gSiiv7wVcvc30Y=" providerId="None" clId="Web-{C62F276A-5A66-49D1-ACD2-5F4D36445D37}" dt="2023-04-05T15:45:54.138" v="283"/>
          <ac:picMkLst>
            <pc:docMk/>
            <pc:sldMk cId="3814310558" sldId="276"/>
            <ac:picMk id="44" creationId="{3C55E7E9-B1E1-133E-173B-F8265EBB3829}"/>
          </ac:picMkLst>
        </pc:picChg>
        <pc:picChg chg="add del mod">
          <ac:chgData name="Daniel Bedoya" userId="XKg7FBRrXCCto3PO9WPW3nhe82bK1gSiiv7wVcvc30Y=" providerId="None" clId="Web-{C62F276A-5A66-49D1-ACD2-5F4D36445D37}" dt="2023-04-05T15:46:00.169" v="284"/>
          <ac:picMkLst>
            <pc:docMk/>
            <pc:sldMk cId="3814310558" sldId="276"/>
            <ac:picMk id="45" creationId="{B225F277-441E-9BB0-04EC-3FF8813B5C95}"/>
          </ac:picMkLst>
        </pc:picChg>
        <pc:picChg chg="add del mod">
          <ac:chgData name="Daniel Bedoya" userId="XKg7FBRrXCCto3PO9WPW3nhe82bK1gSiiv7wVcvc30Y=" providerId="None" clId="Web-{C62F276A-5A66-49D1-ACD2-5F4D36445D37}" dt="2023-04-05T15:46:34.935" v="298"/>
          <ac:picMkLst>
            <pc:docMk/>
            <pc:sldMk cId="3814310558" sldId="276"/>
            <ac:picMk id="46" creationId="{66E33837-21CF-FF33-9781-9B03587B2B08}"/>
          </ac:picMkLst>
        </pc:picChg>
        <pc:picChg chg="add del">
          <ac:chgData name="Daniel Bedoya" userId="XKg7FBRrXCCto3PO9WPW3nhe82bK1gSiiv7wVcvc30Y=" providerId="None" clId="Web-{C62F276A-5A66-49D1-ACD2-5F4D36445D37}" dt="2023-04-05T15:46:34.248" v="297"/>
          <ac:picMkLst>
            <pc:docMk/>
            <pc:sldMk cId="3814310558" sldId="276"/>
            <ac:picMk id="47" creationId="{E0BEE71B-2F50-8DB8-C50C-8B3DA6335CBC}"/>
          </ac:picMkLst>
        </pc:picChg>
        <pc:picChg chg="add del">
          <ac:chgData name="Daniel Bedoya" userId="XKg7FBRrXCCto3PO9WPW3nhe82bK1gSiiv7wVcvc30Y=" providerId="None" clId="Web-{C62F276A-5A66-49D1-ACD2-5F4D36445D37}" dt="2023-04-05T15:46:32.513" v="295"/>
          <ac:picMkLst>
            <pc:docMk/>
            <pc:sldMk cId="3814310558" sldId="276"/>
            <ac:picMk id="48" creationId="{B4C44629-33A7-1F57-F3A6-0684848C1583}"/>
          </ac:picMkLst>
        </pc:picChg>
        <pc:picChg chg="add del">
          <ac:chgData name="Daniel Bedoya" userId="XKg7FBRrXCCto3PO9WPW3nhe82bK1gSiiv7wVcvc30Y=" providerId="None" clId="Web-{C62F276A-5A66-49D1-ACD2-5F4D36445D37}" dt="2023-04-05T15:46:33.529" v="296"/>
          <ac:picMkLst>
            <pc:docMk/>
            <pc:sldMk cId="3814310558" sldId="276"/>
            <ac:picMk id="49" creationId="{03F0B550-D456-FA24-76A4-6A20E207A323}"/>
          </ac:picMkLst>
        </pc:picChg>
        <pc:picChg chg="add mod">
          <ac:chgData name="Daniel Bedoya" userId="XKg7FBRrXCCto3PO9WPW3nhe82bK1gSiiv7wVcvc30Y=" providerId="None" clId="Web-{C62F276A-5A66-49D1-ACD2-5F4D36445D37}" dt="2023-04-05T15:47:53.577" v="331" actId="1076"/>
          <ac:picMkLst>
            <pc:docMk/>
            <pc:sldMk cId="3814310558" sldId="276"/>
            <ac:picMk id="50" creationId="{A8A4B6A9-47A5-D85F-DAE5-81A88C39A6F1}"/>
          </ac:picMkLst>
        </pc:picChg>
        <pc:picChg chg="add mod">
          <ac:chgData name="Daniel Bedoya" userId="XKg7FBRrXCCto3PO9WPW3nhe82bK1gSiiv7wVcvc30Y=" providerId="None" clId="Web-{C62F276A-5A66-49D1-ACD2-5F4D36445D37}" dt="2023-04-05T15:47:54.999" v="332" actId="1076"/>
          <ac:picMkLst>
            <pc:docMk/>
            <pc:sldMk cId="3814310558" sldId="276"/>
            <ac:picMk id="51" creationId="{28F3AA81-5733-EF36-6D7F-D6B0D9C8F752}"/>
          </ac:picMkLst>
        </pc:picChg>
        <pc:picChg chg="add mod">
          <ac:chgData name="Daniel Bedoya" userId="XKg7FBRrXCCto3PO9WPW3nhe82bK1gSiiv7wVcvc30Y=" providerId="None" clId="Web-{C62F276A-5A66-49D1-ACD2-5F4D36445D37}" dt="2023-04-05T15:47:38.998" v="324" actId="1076"/>
          <ac:picMkLst>
            <pc:docMk/>
            <pc:sldMk cId="3814310558" sldId="276"/>
            <ac:picMk id="52" creationId="{49B4C97B-2C9A-C7F7-4AEA-51815919C40B}"/>
          </ac:picMkLst>
        </pc:picChg>
        <pc:picChg chg="add mod">
          <ac:chgData name="Daniel Bedoya" userId="XKg7FBRrXCCto3PO9WPW3nhe82bK1gSiiv7wVcvc30Y=" providerId="None" clId="Web-{C62F276A-5A66-49D1-ACD2-5F4D36445D37}" dt="2023-04-05T15:47:36.514" v="323" actId="1076"/>
          <ac:picMkLst>
            <pc:docMk/>
            <pc:sldMk cId="3814310558" sldId="276"/>
            <ac:picMk id="53" creationId="{18777D12-7E1F-7F3E-60D2-3B48BF026830}"/>
          </ac:picMkLst>
        </pc:picChg>
        <pc:picChg chg="add mod">
          <ac:chgData name="Daniel Bedoya" userId="XKg7FBRrXCCto3PO9WPW3nhe82bK1gSiiv7wVcvc30Y=" providerId="None" clId="Web-{C62F276A-5A66-49D1-ACD2-5F4D36445D37}" dt="2023-04-05T15:47:46.420" v="328" actId="1076"/>
          <ac:picMkLst>
            <pc:docMk/>
            <pc:sldMk cId="3814310558" sldId="276"/>
            <ac:picMk id="54" creationId="{F34425F0-4601-618A-F643-2B7AB270E74C}"/>
          </ac:picMkLst>
        </pc:picChg>
        <pc:picChg chg="add mod">
          <ac:chgData name="Daniel Bedoya" userId="XKg7FBRrXCCto3PO9WPW3nhe82bK1gSiiv7wVcvc30Y=" providerId="None" clId="Web-{C62F276A-5A66-49D1-ACD2-5F4D36445D37}" dt="2023-04-05T15:48:30.609" v="345" actId="1076"/>
          <ac:picMkLst>
            <pc:docMk/>
            <pc:sldMk cId="3814310558" sldId="276"/>
            <ac:picMk id="55" creationId="{1F01C99B-6DDB-C85F-3F1F-56593D873352}"/>
          </ac:picMkLst>
        </pc:picChg>
        <pc:picChg chg="add del">
          <ac:chgData name="Daniel Bedoya" userId="XKg7FBRrXCCto3PO9WPW3nhe82bK1gSiiv7wVcvc30Y=" providerId="None" clId="Web-{C62F276A-5A66-49D1-ACD2-5F4D36445D37}" dt="2023-04-05T15:48:11.780" v="337"/>
          <ac:picMkLst>
            <pc:docMk/>
            <pc:sldMk cId="3814310558" sldId="276"/>
            <ac:picMk id="56" creationId="{38FA113B-1FDA-3EAD-0EDE-147592A73A5E}"/>
          </ac:picMkLst>
        </pc:picChg>
        <pc:picChg chg="add mod">
          <ac:chgData name="Daniel Bedoya" userId="XKg7FBRrXCCto3PO9WPW3nhe82bK1gSiiv7wVcvc30Y=" providerId="None" clId="Web-{C62F276A-5A66-49D1-ACD2-5F4D36445D37}" dt="2023-04-05T15:48:17.155" v="339" actId="1076"/>
          <ac:picMkLst>
            <pc:docMk/>
            <pc:sldMk cId="3814310558" sldId="276"/>
            <ac:picMk id="57" creationId="{A81C828C-F9B6-CB75-8FC5-F7625012F876}"/>
          </ac:picMkLst>
        </pc:picChg>
        <pc:picChg chg="add mod">
          <ac:chgData name="Daniel Bedoya" userId="XKg7FBRrXCCto3PO9WPW3nhe82bK1gSiiv7wVcvc30Y=" providerId="None" clId="Web-{C62F276A-5A66-49D1-ACD2-5F4D36445D37}" dt="2023-04-05T15:49:13.969" v="357" actId="1076"/>
          <ac:picMkLst>
            <pc:docMk/>
            <pc:sldMk cId="3814310558" sldId="276"/>
            <ac:picMk id="58" creationId="{63D4C01F-9B4D-4459-B1DA-18B02389494F}"/>
          </ac:picMkLst>
        </pc:picChg>
        <pc:cxnChg chg="add mod">
          <ac:chgData name="Daniel Bedoya" userId="XKg7FBRrXCCto3PO9WPW3nhe82bK1gSiiv7wVcvc30Y=" providerId="None" clId="Web-{C62F276A-5A66-49D1-ACD2-5F4D36445D37}" dt="2023-04-05T15:36:54.459" v="149" actId="1076"/>
          <ac:cxnSpMkLst>
            <pc:docMk/>
            <pc:sldMk cId="3814310558" sldId="276"/>
            <ac:cxnSpMk id="14" creationId="{080FE6BB-F7CA-DDBD-AB4F-6F5A8F414A23}"/>
          </ac:cxnSpMkLst>
        </pc:cxnChg>
        <pc:cxnChg chg="add mod">
          <ac:chgData name="Daniel Bedoya" userId="XKg7FBRrXCCto3PO9WPW3nhe82bK1gSiiv7wVcvc30Y=" providerId="None" clId="Web-{C62F276A-5A66-49D1-ACD2-5F4D36445D37}" dt="2023-04-05T15:42:58.167" v="198" actId="14100"/>
          <ac:cxnSpMkLst>
            <pc:docMk/>
            <pc:sldMk cId="3814310558" sldId="276"/>
            <ac:cxnSpMk id="23" creationId="{F599F170-30E4-0531-E315-44DF3E15ADFC}"/>
          </ac:cxnSpMkLst>
        </pc:cxnChg>
      </pc:sldChg>
      <pc:sldChg chg="new">
        <pc:chgData name="Daniel Bedoya" userId="XKg7FBRrXCCto3PO9WPW3nhe82bK1gSiiv7wVcvc30Y=" providerId="None" clId="Web-{C62F276A-5A66-49D1-ACD2-5F4D36445D37}" dt="2023-04-05T15:30:20.470" v="123"/>
        <pc:sldMkLst>
          <pc:docMk/>
          <pc:sldMk cId="3844604020" sldId="278"/>
        </pc:sldMkLst>
      </pc:sldChg>
    </pc:docChg>
  </pc:docChgLst>
  <pc:docChgLst>
    <pc:chgData name="Vicky Huang" userId="cKlcUzMyTqZyNmiGF5KMDvI8nq4E2BbgzGI13yciCJU=" providerId="None" clId="Web-{8FC164A6-0E2B-4F0E-BD2B-1E674D7C1300}"/>
    <pc:docChg chg="modSld">
      <pc:chgData name="Vicky Huang" userId="cKlcUzMyTqZyNmiGF5KMDvI8nq4E2BbgzGI13yciCJU=" providerId="None" clId="Web-{8FC164A6-0E2B-4F0E-BD2B-1E674D7C1300}" dt="2023-04-26T20:19:18.232" v="52" actId="20577"/>
      <pc:docMkLst>
        <pc:docMk/>
      </pc:docMkLst>
      <pc:sldChg chg="modSp">
        <pc:chgData name="Vicky Huang" userId="cKlcUzMyTqZyNmiGF5KMDvI8nq4E2BbgzGI13yciCJU=" providerId="None" clId="Web-{8FC164A6-0E2B-4F0E-BD2B-1E674D7C1300}" dt="2023-04-26T20:10:41.460" v="3" actId="1076"/>
        <pc:sldMkLst>
          <pc:docMk/>
          <pc:sldMk cId="1287102164" sldId="262"/>
        </pc:sldMkLst>
        <pc:spChg chg="mod">
          <ac:chgData name="Vicky Huang" userId="cKlcUzMyTqZyNmiGF5KMDvI8nq4E2BbgzGI13yciCJU=" providerId="None" clId="Web-{8FC164A6-0E2B-4F0E-BD2B-1E674D7C1300}" dt="2023-04-26T20:10:41.460" v="3" actId="1076"/>
          <ac:spMkLst>
            <pc:docMk/>
            <pc:sldMk cId="1287102164" sldId="262"/>
            <ac:spMk id="2" creationId="{261610BF-540E-F224-7D7B-ED39586E483E}"/>
          </ac:spMkLst>
        </pc:spChg>
      </pc:sldChg>
      <pc:sldChg chg="modSp">
        <pc:chgData name="Vicky Huang" userId="cKlcUzMyTqZyNmiGF5KMDvI8nq4E2BbgzGI13yciCJU=" providerId="None" clId="Web-{8FC164A6-0E2B-4F0E-BD2B-1E674D7C1300}" dt="2023-04-26T20:19:18.232" v="52" actId="20577"/>
        <pc:sldMkLst>
          <pc:docMk/>
          <pc:sldMk cId="3844604020" sldId="278"/>
        </pc:sldMkLst>
        <pc:spChg chg="mod">
          <ac:chgData name="Vicky Huang" userId="cKlcUzMyTqZyNmiGF5KMDvI8nq4E2BbgzGI13yciCJU=" providerId="None" clId="Web-{8FC164A6-0E2B-4F0E-BD2B-1E674D7C1300}" dt="2023-04-26T20:16:33.386" v="20" actId="1076"/>
          <ac:spMkLst>
            <pc:docMk/>
            <pc:sldMk cId="3844604020" sldId="278"/>
            <ac:spMk id="10" creationId="{E42B43AF-DCD2-1A10-6843-C1E659178D82}"/>
          </ac:spMkLst>
        </pc:spChg>
        <pc:spChg chg="mod">
          <ac:chgData name="Vicky Huang" userId="cKlcUzMyTqZyNmiGF5KMDvI8nq4E2BbgzGI13yciCJU=" providerId="None" clId="Web-{8FC164A6-0E2B-4F0E-BD2B-1E674D7C1300}" dt="2023-04-26T20:19:18.232" v="52" actId="20577"/>
          <ac:spMkLst>
            <pc:docMk/>
            <pc:sldMk cId="3844604020" sldId="278"/>
            <ac:spMk id="11" creationId="{B62E37DE-8F2D-85BA-1E13-2F9E9B997AB9}"/>
          </ac:spMkLst>
        </pc:spChg>
        <pc:spChg chg="mod">
          <ac:chgData name="Vicky Huang" userId="cKlcUzMyTqZyNmiGF5KMDvI8nq4E2BbgzGI13yciCJU=" providerId="None" clId="Web-{8FC164A6-0E2B-4F0E-BD2B-1E674D7C1300}" dt="2023-04-26T20:18:45.466" v="51" actId="14100"/>
          <ac:spMkLst>
            <pc:docMk/>
            <pc:sldMk cId="3844604020" sldId="278"/>
            <ac:spMk id="20" creationId="{60AF286A-BFA8-8122-6E21-33474929107A}"/>
          </ac:spMkLst>
        </pc:spChg>
        <pc:graphicFrameChg chg="mod modGraphic">
          <ac:chgData name="Vicky Huang" userId="cKlcUzMyTqZyNmiGF5KMDvI8nq4E2BbgzGI13yciCJU=" providerId="None" clId="Web-{8FC164A6-0E2B-4F0E-BD2B-1E674D7C1300}" dt="2023-04-26T20:16:08.199" v="17" actId="1076"/>
          <ac:graphicFrameMkLst>
            <pc:docMk/>
            <pc:sldMk cId="3844604020" sldId="278"/>
            <ac:graphicFrameMk id="8" creationId="{08AB1D16-B842-E985-57E6-668DD9FB4BCB}"/>
          </ac:graphicFrameMkLst>
        </pc:graphicFrameChg>
        <pc:graphicFrameChg chg="mod">
          <ac:chgData name="Vicky Huang" userId="cKlcUzMyTqZyNmiGF5KMDvI8nq4E2BbgzGI13yciCJU=" providerId="None" clId="Web-{8FC164A6-0E2B-4F0E-BD2B-1E674D7C1300}" dt="2023-04-26T20:15:38.042" v="12" actId="1076"/>
          <ac:graphicFrameMkLst>
            <pc:docMk/>
            <pc:sldMk cId="3844604020" sldId="278"/>
            <ac:graphicFrameMk id="15" creationId="{ED7114CD-DC76-E93A-9D28-F75BE779910C}"/>
          </ac:graphicFrameMkLst>
        </pc:graphicFrameChg>
        <pc:graphicFrameChg chg="modGraphic">
          <ac:chgData name="Vicky Huang" userId="cKlcUzMyTqZyNmiGF5KMDvI8nq4E2BbgzGI13yciCJU=" providerId="None" clId="Web-{8FC164A6-0E2B-4F0E-BD2B-1E674D7C1300}" dt="2023-04-26T20:15:42.683" v="13"/>
          <ac:graphicFrameMkLst>
            <pc:docMk/>
            <pc:sldMk cId="3844604020" sldId="278"/>
            <ac:graphicFrameMk id="19" creationId="{3229A14F-97F8-1B89-60D7-2871AF46E339}"/>
          </ac:graphicFrameMkLst>
        </pc:graphicFrameChg>
        <pc:graphicFrameChg chg="mod modGraphic">
          <ac:chgData name="Vicky Huang" userId="cKlcUzMyTqZyNmiGF5KMDvI8nq4E2BbgzGI13yciCJU=" providerId="None" clId="Web-{8FC164A6-0E2B-4F0E-BD2B-1E674D7C1300}" dt="2023-04-26T20:16:52.543" v="21"/>
          <ac:graphicFrameMkLst>
            <pc:docMk/>
            <pc:sldMk cId="3844604020" sldId="278"/>
            <ac:graphicFrameMk id="21" creationId="{3A655C6B-1EBC-3E5F-5CAC-BA1B2377A6AB}"/>
          </ac:graphicFrameMkLst>
        </pc:graphicFrameChg>
      </pc:sldChg>
    </pc:docChg>
  </pc:docChgLst>
  <pc:docChgLst>
    <pc:chgData name="Daniel Bedoya" userId="XKg7FBRrXCCto3PO9WPW3nhe82bK1gSiiv7wVcvc30Y=" providerId="None" clId="Web-{A3EABB49-620D-499A-80CB-493FB9E24D66}"/>
    <pc:docChg chg="addSld modSld">
      <pc:chgData name="Daniel Bedoya" userId="XKg7FBRrXCCto3PO9WPW3nhe82bK1gSiiv7wVcvc30Y=" providerId="None" clId="Web-{A3EABB49-620D-499A-80CB-493FB9E24D66}" dt="2023-04-05T14:40:50.211" v="123"/>
      <pc:docMkLst>
        <pc:docMk/>
      </pc:docMkLst>
      <pc:sldChg chg="delSp modSp">
        <pc:chgData name="Daniel Bedoya" userId="XKg7FBRrXCCto3PO9WPW3nhe82bK1gSiiv7wVcvc30Y=" providerId="None" clId="Web-{A3EABB49-620D-499A-80CB-493FB9E24D66}" dt="2023-04-05T14:39:50.475" v="109" actId="20577"/>
        <pc:sldMkLst>
          <pc:docMk/>
          <pc:sldMk cId="878385233" sldId="263"/>
        </pc:sldMkLst>
        <pc:spChg chg="del">
          <ac:chgData name="Daniel Bedoya" userId="XKg7FBRrXCCto3PO9WPW3nhe82bK1gSiiv7wVcvc30Y=" providerId="None" clId="Web-{A3EABB49-620D-499A-80CB-493FB9E24D66}" dt="2023-04-05T14:38:54.444" v="100"/>
          <ac:spMkLst>
            <pc:docMk/>
            <pc:sldMk cId="878385233" sldId="263"/>
            <ac:spMk id="18" creationId="{A895572A-F2F1-97DD-8212-0FEF4DCBF103}"/>
          </ac:spMkLst>
        </pc:spChg>
        <pc:spChg chg="mod">
          <ac:chgData name="Daniel Bedoya" userId="XKg7FBRrXCCto3PO9WPW3nhe82bK1gSiiv7wVcvc30Y=" providerId="None" clId="Web-{A3EABB49-620D-499A-80CB-493FB9E24D66}" dt="2023-04-05T14:39:50.475" v="109" actId="20577"/>
          <ac:spMkLst>
            <pc:docMk/>
            <pc:sldMk cId="878385233" sldId="263"/>
            <ac:spMk id="25" creationId="{2C2414A8-F2D5-5AB1-DC44-E2CA7E60907A}"/>
          </ac:spMkLst>
        </pc:spChg>
      </pc:sldChg>
      <pc:sldChg chg="addSp delSp modSp">
        <pc:chgData name="Daniel Bedoya" userId="XKg7FBRrXCCto3PO9WPW3nhe82bK1gSiiv7wVcvc30Y=" providerId="None" clId="Web-{A3EABB49-620D-499A-80CB-493FB9E24D66}" dt="2023-04-05T14:38:01.927" v="99" actId="1076"/>
        <pc:sldMkLst>
          <pc:docMk/>
          <pc:sldMk cId="3151466898" sldId="265"/>
        </pc:sldMkLst>
        <pc:spChg chg="add mod">
          <ac:chgData name="Daniel Bedoya" userId="XKg7FBRrXCCto3PO9WPW3nhe82bK1gSiiv7wVcvc30Y=" providerId="None" clId="Web-{A3EABB49-620D-499A-80CB-493FB9E24D66}" dt="2023-04-05T14:38:01.927" v="99" actId="1076"/>
          <ac:spMkLst>
            <pc:docMk/>
            <pc:sldMk cId="3151466898" sldId="265"/>
            <ac:spMk id="2" creationId="{E1982925-96EE-6BAF-D918-03BB3DA13C26}"/>
          </ac:spMkLst>
        </pc:spChg>
        <pc:spChg chg="del mod">
          <ac:chgData name="Daniel Bedoya" userId="XKg7FBRrXCCto3PO9WPW3nhe82bK1gSiiv7wVcvc30Y=" providerId="None" clId="Web-{A3EABB49-620D-499A-80CB-493FB9E24D66}" dt="2023-04-05T14:36:20.942" v="62"/>
          <ac:spMkLst>
            <pc:docMk/>
            <pc:sldMk cId="3151466898" sldId="265"/>
            <ac:spMk id="10" creationId="{F01116FB-6FA0-F95B-1DC7-64DCC70BBEC1}"/>
          </ac:spMkLst>
        </pc:spChg>
        <pc:spChg chg="del">
          <ac:chgData name="Daniel Bedoya" userId="XKg7FBRrXCCto3PO9WPW3nhe82bK1gSiiv7wVcvc30Y=" providerId="None" clId="Web-{A3EABB49-620D-499A-80CB-493FB9E24D66}" dt="2023-04-05T14:34:46.785" v="18"/>
          <ac:spMkLst>
            <pc:docMk/>
            <pc:sldMk cId="3151466898" sldId="265"/>
            <ac:spMk id="11" creationId="{B762716A-AF17-40DE-1771-4C275BA8ACCC}"/>
          </ac:spMkLst>
        </pc:spChg>
        <pc:spChg chg="add del mod">
          <ac:chgData name="Daniel Bedoya" userId="XKg7FBRrXCCto3PO9WPW3nhe82bK1gSiiv7wVcvc30Y=" providerId="None" clId="Web-{A3EABB49-620D-499A-80CB-493FB9E24D66}" dt="2023-04-05T14:35:02.738" v="26"/>
          <ac:spMkLst>
            <pc:docMk/>
            <pc:sldMk cId="3151466898" sldId="265"/>
            <ac:spMk id="12" creationId="{B911C313-7441-35C7-BE80-B24E444EB6A8}"/>
          </ac:spMkLst>
        </pc:spChg>
        <pc:spChg chg="del mod">
          <ac:chgData name="Daniel Bedoya" userId="XKg7FBRrXCCto3PO9WPW3nhe82bK1gSiiv7wVcvc30Y=" providerId="None" clId="Web-{A3EABB49-620D-499A-80CB-493FB9E24D66}" dt="2023-04-05T14:34:43.191" v="14"/>
          <ac:spMkLst>
            <pc:docMk/>
            <pc:sldMk cId="3151466898" sldId="265"/>
            <ac:spMk id="13" creationId="{C32AD407-C9F8-BCCE-BB21-130117BBCECE}"/>
          </ac:spMkLst>
        </pc:spChg>
        <pc:spChg chg="mod">
          <ac:chgData name="Daniel Bedoya" userId="XKg7FBRrXCCto3PO9WPW3nhe82bK1gSiiv7wVcvc30Y=" providerId="None" clId="Web-{A3EABB49-620D-499A-80CB-493FB9E24D66}" dt="2023-04-05T14:37:14.474" v="71" actId="1076"/>
          <ac:spMkLst>
            <pc:docMk/>
            <pc:sldMk cId="3151466898" sldId="265"/>
            <ac:spMk id="14" creationId="{76F2256B-2D7F-8DBA-EA27-10B748758EF9}"/>
          </ac:spMkLst>
        </pc:spChg>
        <pc:picChg chg="mod">
          <ac:chgData name="Daniel Bedoya" userId="XKg7FBRrXCCto3PO9WPW3nhe82bK1gSiiv7wVcvc30Y=" providerId="None" clId="Web-{A3EABB49-620D-499A-80CB-493FB9E24D66}" dt="2023-04-05T14:36:34.567" v="64" actId="1076"/>
          <ac:picMkLst>
            <pc:docMk/>
            <pc:sldMk cId="3151466898" sldId="265"/>
            <ac:picMk id="5" creationId="{C67FAB27-F966-4E54-E9E9-BC9620D7B3D9}"/>
          </ac:picMkLst>
        </pc:picChg>
        <pc:picChg chg="mod">
          <ac:chgData name="Daniel Bedoya" userId="XKg7FBRrXCCto3PO9WPW3nhe82bK1gSiiv7wVcvc30Y=" providerId="None" clId="Web-{A3EABB49-620D-499A-80CB-493FB9E24D66}" dt="2023-04-05T14:37:08.786" v="70" actId="1076"/>
          <ac:picMkLst>
            <pc:docMk/>
            <pc:sldMk cId="3151466898" sldId="265"/>
            <ac:picMk id="6" creationId="{C908817F-8745-F817-1E38-176AD75BC0F0}"/>
          </ac:picMkLst>
        </pc:picChg>
        <pc:picChg chg="del">
          <ac:chgData name="Daniel Bedoya" userId="XKg7FBRrXCCto3PO9WPW3nhe82bK1gSiiv7wVcvc30Y=" providerId="None" clId="Web-{A3EABB49-620D-499A-80CB-493FB9E24D66}" dt="2023-04-05T14:34:44.816" v="16"/>
          <ac:picMkLst>
            <pc:docMk/>
            <pc:sldMk cId="3151466898" sldId="265"/>
            <ac:picMk id="7" creationId="{74E35331-3B9C-A6C9-2A46-06072FF9054D}"/>
          </ac:picMkLst>
        </pc:picChg>
        <pc:picChg chg="add del">
          <ac:chgData name="Daniel Bedoya" userId="XKg7FBRrXCCto3PO9WPW3nhe82bK1gSiiv7wVcvc30Y=" providerId="None" clId="Web-{A3EABB49-620D-499A-80CB-493FB9E24D66}" dt="2023-04-05T14:34:43.956" v="15"/>
          <ac:picMkLst>
            <pc:docMk/>
            <pc:sldMk cId="3151466898" sldId="265"/>
            <ac:picMk id="8" creationId="{1952EE3D-976B-BB73-C980-0565B838232A}"/>
          </ac:picMkLst>
        </pc:picChg>
        <pc:picChg chg="del">
          <ac:chgData name="Daniel Bedoya" userId="XKg7FBRrXCCto3PO9WPW3nhe82bK1gSiiv7wVcvc30Y=" providerId="None" clId="Web-{A3EABB49-620D-499A-80CB-493FB9E24D66}" dt="2023-04-05T14:34:45.660" v="17"/>
          <ac:picMkLst>
            <pc:docMk/>
            <pc:sldMk cId="3151466898" sldId="265"/>
            <ac:picMk id="9" creationId="{215CD7B0-1163-937C-172F-2626EDBCF9C2}"/>
          </ac:picMkLst>
        </pc:picChg>
      </pc:sldChg>
      <pc:sldChg chg="addSp delSp modSp">
        <pc:chgData name="Daniel Bedoya" userId="XKg7FBRrXCCto3PO9WPW3nhe82bK1gSiiv7wVcvc30Y=" providerId="None" clId="Web-{A3EABB49-620D-499A-80CB-493FB9E24D66}" dt="2023-04-05T14:40:50.211" v="123"/>
        <pc:sldMkLst>
          <pc:docMk/>
          <pc:sldMk cId="2516216736" sldId="272"/>
        </pc:sldMkLst>
        <pc:spChg chg="del topLvl">
          <ac:chgData name="Daniel Bedoya" userId="XKg7FBRrXCCto3PO9WPW3nhe82bK1gSiiv7wVcvc30Y=" providerId="None" clId="Web-{A3EABB49-620D-499A-80CB-493FB9E24D66}" dt="2023-04-05T14:40:08.726" v="113"/>
          <ac:spMkLst>
            <pc:docMk/>
            <pc:sldMk cId="2516216736" sldId="272"/>
            <ac:spMk id="108" creationId="{EEA39DC4-B048-DBD3-8A14-E326E0EBBC9A}"/>
          </ac:spMkLst>
        </pc:spChg>
        <pc:spChg chg="topLvl">
          <ac:chgData name="Daniel Bedoya" userId="XKg7FBRrXCCto3PO9WPW3nhe82bK1gSiiv7wVcvc30Y=" providerId="None" clId="Web-{A3EABB49-620D-499A-80CB-493FB9E24D66}" dt="2023-04-05T14:40:01.851" v="112"/>
          <ac:spMkLst>
            <pc:docMk/>
            <pc:sldMk cId="2516216736" sldId="272"/>
            <ac:spMk id="109" creationId="{802830F5-7108-984F-3B8C-CEF733A392D7}"/>
          </ac:spMkLst>
        </pc:spChg>
        <pc:spChg chg="topLvl">
          <ac:chgData name="Daniel Bedoya" userId="XKg7FBRrXCCto3PO9WPW3nhe82bK1gSiiv7wVcvc30Y=" providerId="None" clId="Web-{A3EABB49-620D-499A-80CB-493FB9E24D66}" dt="2023-04-05T14:40:01.851" v="112"/>
          <ac:spMkLst>
            <pc:docMk/>
            <pc:sldMk cId="2516216736" sldId="272"/>
            <ac:spMk id="110" creationId="{406D8073-62E7-615D-5190-CFE0D00A8B21}"/>
          </ac:spMkLst>
        </pc:spChg>
        <pc:spChg chg="topLvl">
          <ac:chgData name="Daniel Bedoya" userId="XKg7FBRrXCCto3PO9WPW3nhe82bK1gSiiv7wVcvc30Y=" providerId="None" clId="Web-{A3EABB49-620D-499A-80CB-493FB9E24D66}" dt="2023-04-05T14:40:01.851" v="112"/>
          <ac:spMkLst>
            <pc:docMk/>
            <pc:sldMk cId="2516216736" sldId="272"/>
            <ac:spMk id="112" creationId="{9135DBC8-8FDB-AF6D-973E-15A806C2009D}"/>
          </ac:spMkLst>
        </pc:spChg>
        <pc:spChg chg="del topLvl">
          <ac:chgData name="Daniel Bedoya" userId="XKg7FBRrXCCto3PO9WPW3nhe82bK1gSiiv7wVcvc30Y=" providerId="None" clId="Web-{A3EABB49-620D-499A-80CB-493FB9E24D66}" dt="2023-04-05T14:40:22.288" v="114"/>
          <ac:spMkLst>
            <pc:docMk/>
            <pc:sldMk cId="2516216736" sldId="272"/>
            <ac:spMk id="113" creationId="{A5B501C4-9AC4-F64A-6B6A-7EEA45483FE6}"/>
          </ac:spMkLst>
        </pc:spChg>
        <pc:spChg chg="mod topLvl">
          <ac:chgData name="Daniel Bedoya" userId="XKg7FBRrXCCto3PO9WPW3nhe82bK1gSiiv7wVcvc30Y=" providerId="None" clId="Web-{A3EABB49-620D-499A-80CB-493FB9E24D66}" dt="2023-04-05T14:40:31.101" v="117" actId="1076"/>
          <ac:spMkLst>
            <pc:docMk/>
            <pc:sldMk cId="2516216736" sldId="272"/>
            <ac:spMk id="114" creationId="{C6317F73-E10B-B580-6BF3-E73D71586CEB}"/>
          </ac:spMkLst>
        </pc:spChg>
        <pc:spChg chg="del topLvl">
          <ac:chgData name="Daniel Bedoya" userId="XKg7FBRrXCCto3PO9WPW3nhe82bK1gSiiv7wVcvc30Y=" providerId="None" clId="Web-{A3EABB49-620D-499A-80CB-493FB9E24D66}" dt="2023-04-05T14:40:26.741" v="116"/>
          <ac:spMkLst>
            <pc:docMk/>
            <pc:sldMk cId="2516216736" sldId="272"/>
            <ac:spMk id="115" creationId="{1D6084AB-F322-AB2A-6E74-E346EC974270}"/>
          </ac:spMkLst>
        </pc:spChg>
        <pc:spChg chg="del topLvl">
          <ac:chgData name="Daniel Bedoya" userId="XKg7FBRrXCCto3PO9WPW3nhe82bK1gSiiv7wVcvc30Y=" providerId="None" clId="Web-{A3EABB49-620D-499A-80CB-493FB9E24D66}" dt="2023-04-05T14:40:24.835" v="115"/>
          <ac:spMkLst>
            <pc:docMk/>
            <pc:sldMk cId="2516216736" sldId="272"/>
            <ac:spMk id="116" creationId="{711E31B5-7CCC-57C0-E194-863A7F934A69}"/>
          </ac:spMkLst>
        </pc:spChg>
        <pc:spChg chg="topLvl">
          <ac:chgData name="Daniel Bedoya" userId="XKg7FBRrXCCto3PO9WPW3nhe82bK1gSiiv7wVcvc30Y=" providerId="None" clId="Web-{A3EABB49-620D-499A-80CB-493FB9E24D66}" dt="2023-04-05T14:40:01.851" v="112"/>
          <ac:spMkLst>
            <pc:docMk/>
            <pc:sldMk cId="2516216736" sldId="272"/>
            <ac:spMk id="118" creationId="{03D1A39B-3E52-2436-293C-B33B12F2384B}"/>
          </ac:spMkLst>
        </pc:spChg>
        <pc:spChg chg="topLvl">
          <ac:chgData name="Daniel Bedoya" userId="XKg7FBRrXCCto3PO9WPW3nhe82bK1gSiiv7wVcvc30Y=" providerId="None" clId="Web-{A3EABB49-620D-499A-80CB-493FB9E24D66}" dt="2023-04-05T14:40:01.851" v="112"/>
          <ac:spMkLst>
            <pc:docMk/>
            <pc:sldMk cId="2516216736" sldId="272"/>
            <ac:spMk id="121" creationId="{45605CD1-5BFE-77C3-A1F4-EACBE3A979F0}"/>
          </ac:spMkLst>
        </pc:spChg>
        <pc:spChg chg="topLvl">
          <ac:chgData name="Daniel Bedoya" userId="XKg7FBRrXCCto3PO9WPW3nhe82bK1gSiiv7wVcvc30Y=" providerId="None" clId="Web-{A3EABB49-620D-499A-80CB-493FB9E24D66}" dt="2023-04-05T14:40:01.851" v="112"/>
          <ac:spMkLst>
            <pc:docMk/>
            <pc:sldMk cId="2516216736" sldId="272"/>
            <ac:spMk id="122" creationId="{871CE41C-68F2-70F7-FADD-252BD9FEFBA4}"/>
          </ac:spMkLst>
        </pc:spChg>
        <pc:spChg chg="topLvl">
          <ac:chgData name="Daniel Bedoya" userId="XKg7FBRrXCCto3PO9WPW3nhe82bK1gSiiv7wVcvc30Y=" providerId="None" clId="Web-{A3EABB49-620D-499A-80CB-493FB9E24D66}" dt="2023-04-05T14:40:37.085" v="118"/>
          <ac:spMkLst>
            <pc:docMk/>
            <pc:sldMk cId="2516216736" sldId="272"/>
            <ac:spMk id="146" creationId="{3BC6EA48-E7E6-4FA3-FA44-98DF9E923774}"/>
          </ac:spMkLst>
        </pc:spChg>
        <pc:spChg chg="topLvl">
          <ac:chgData name="Daniel Bedoya" userId="XKg7FBRrXCCto3PO9WPW3nhe82bK1gSiiv7wVcvc30Y=" providerId="None" clId="Web-{A3EABB49-620D-499A-80CB-493FB9E24D66}" dt="2023-04-05T14:40:37.085" v="118"/>
          <ac:spMkLst>
            <pc:docMk/>
            <pc:sldMk cId="2516216736" sldId="272"/>
            <ac:spMk id="149" creationId="{00052DAE-A62F-E12A-638B-3DC6FFDDD693}"/>
          </ac:spMkLst>
        </pc:spChg>
        <pc:spChg chg="del topLvl">
          <ac:chgData name="Daniel Bedoya" userId="XKg7FBRrXCCto3PO9WPW3nhe82bK1gSiiv7wVcvc30Y=" providerId="None" clId="Web-{A3EABB49-620D-499A-80CB-493FB9E24D66}" dt="2023-04-05T14:40:46.539" v="121"/>
          <ac:spMkLst>
            <pc:docMk/>
            <pc:sldMk cId="2516216736" sldId="272"/>
            <ac:spMk id="151" creationId="{5818CDAC-C937-9FE4-3A69-B126B1C8ABB7}"/>
          </ac:spMkLst>
        </pc:spChg>
        <pc:spChg chg="del topLvl">
          <ac:chgData name="Daniel Bedoya" userId="XKg7FBRrXCCto3PO9WPW3nhe82bK1gSiiv7wVcvc30Y=" providerId="None" clId="Web-{A3EABB49-620D-499A-80CB-493FB9E24D66}" dt="2023-04-05T14:40:46.539" v="119"/>
          <ac:spMkLst>
            <pc:docMk/>
            <pc:sldMk cId="2516216736" sldId="272"/>
            <ac:spMk id="153" creationId="{03F26E04-F0D3-504F-3191-ACFAA758BB7A}"/>
          </ac:spMkLst>
        </pc:spChg>
        <pc:grpChg chg="add del mod">
          <ac:chgData name="Daniel Bedoya" userId="XKg7FBRrXCCto3PO9WPW3nhe82bK1gSiiv7wVcvc30Y=" providerId="None" clId="Web-{A3EABB49-620D-499A-80CB-493FB9E24D66}" dt="2023-04-05T14:40:01.851" v="112"/>
          <ac:grpSpMkLst>
            <pc:docMk/>
            <pc:sldMk cId="2516216736" sldId="272"/>
            <ac:grpSpMk id="107" creationId="{38DEF3CF-F356-E188-E47A-408F6CB93B93}"/>
          </ac:grpSpMkLst>
        </pc:grpChg>
        <pc:grpChg chg="del topLvl">
          <ac:chgData name="Daniel Bedoya" userId="XKg7FBRrXCCto3PO9WPW3nhe82bK1gSiiv7wVcvc30Y=" providerId="None" clId="Web-{A3EABB49-620D-499A-80CB-493FB9E24D66}" dt="2023-04-05T14:40:37.085" v="118"/>
          <ac:grpSpMkLst>
            <pc:docMk/>
            <pc:sldMk cId="2516216736" sldId="272"/>
            <ac:grpSpMk id="111" creationId="{0AFFA4D5-A7D6-4ECF-28E9-CB18FF22CA47}"/>
          </ac:grpSpMkLst>
        </pc:grpChg>
        <pc:grpChg chg="topLvl">
          <ac:chgData name="Daniel Bedoya" userId="XKg7FBRrXCCto3PO9WPW3nhe82bK1gSiiv7wVcvc30Y=" providerId="None" clId="Web-{A3EABB49-620D-499A-80CB-493FB9E24D66}" dt="2023-04-05T14:40:01.851" v="112"/>
          <ac:grpSpMkLst>
            <pc:docMk/>
            <pc:sldMk cId="2516216736" sldId="272"/>
            <ac:grpSpMk id="117" creationId="{DC40E5C4-4546-AE29-CF4A-51B7ED7ECBF9}"/>
          </ac:grpSpMkLst>
        </pc:grpChg>
        <pc:grpChg chg="topLvl">
          <ac:chgData name="Daniel Bedoya" userId="XKg7FBRrXCCto3PO9WPW3nhe82bK1gSiiv7wVcvc30Y=" providerId="None" clId="Web-{A3EABB49-620D-499A-80CB-493FB9E24D66}" dt="2023-04-05T14:40:01.851" v="112"/>
          <ac:grpSpMkLst>
            <pc:docMk/>
            <pc:sldMk cId="2516216736" sldId="272"/>
            <ac:grpSpMk id="120" creationId="{B424DA6F-EBCB-A619-91BF-4C7F745A45DE}"/>
          </ac:grpSpMkLst>
        </pc:grpChg>
        <pc:cxnChg chg="topLvl">
          <ac:chgData name="Daniel Bedoya" userId="XKg7FBRrXCCto3PO9WPW3nhe82bK1gSiiv7wVcvc30Y=" providerId="None" clId="Web-{A3EABB49-620D-499A-80CB-493FB9E24D66}" dt="2023-04-05T14:40:01.851" v="112"/>
          <ac:cxnSpMkLst>
            <pc:docMk/>
            <pc:sldMk cId="2516216736" sldId="272"/>
            <ac:cxnSpMk id="119" creationId="{A3B52E8B-6D54-EF5C-9914-3ED6186AFB41}"/>
          </ac:cxnSpMkLst>
        </pc:cxnChg>
        <pc:cxnChg chg="topLvl">
          <ac:chgData name="Daniel Bedoya" userId="XKg7FBRrXCCto3PO9WPW3nhe82bK1gSiiv7wVcvc30Y=" providerId="None" clId="Web-{A3EABB49-620D-499A-80CB-493FB9E24D66}" dt="2023-04-05T14:40:37.085" v="118"/>
          <ac:cxnSpMkLst>
            <pc:docMk/>
            <pc:sldMk cId="2516216736" sldId="272"/>
            <ac:cxnSpMk id="145" creationId="{035EBE7A-BA63-8D11-6EA1-052196ED7A1C}"/>
          </ac:cxnSpMkLst>
        </pc:cxnChg>
        <pc:cxnChg chg="del mod topLvl">
          <ac:chgData name="Daniel Bedoya" userId="XKg7FBRrXCCto3PO9WPW3nhe82bK1gSiiv7wVcvc30Y=" providerId="None" clId="Web-{A3EABB49-620D-499A-80CB-493FB9E24D66}" dt="2023-04-05T14:40:50.211" v="123"/>
          <ac:cxnSpMkLst>
            <pc:docMk/>
            <pc:sldMk cId="2516216736" sldId="272"/>
            <ac:cxnSpMk id="147" creationId="{BDBC88DC-1E06-2608-BC42-EACC0876720E}"/>
          </ac:cxnSpMkLst>
        </pc:cxnChg>
        <pc:cxnChg chg="topLvl">
          <ac:chgData name="Daniel Bedoya" userId="XKg7FBRrXCCto3PO9WPW3nhe82bK1gSiiv7wVcvc30Y=" providerId="None" clId="Web-{A3EABB49-620D-499A-80CB-493FB9E24D66}" dt="2023-04-05T14:40:37.085" v="118"/>
          <ac:cxnSpMkLst>
            <pc:docMk/>
            <pc:sldMk cId="2516216736" sldId="272"/>
            <ac:cxnSpMk id="148" creationId="{79666CF6-C42C-648A-003F-E3A70B9A2997}"/>
          </ac:cxnSpMkLst>
        </pc:cxnChg>
        <pc:cxnChg chg="del topLvl">
          <ac:chgData name="Daniel Bedoya" userId="XKg7FBRrXCCto3PO9WPW3nhe82bK1gSiiv7wVcvc30Y=" providerId="None" clId="Web-{A3EABB49-620D-499A-80CB-493FB9E24D66}" dt="2023-04-05T14:40:46.539" v="122"/>
          <ac:cxnSpMkLst>
            <pc:docMk/>
            <pc:sldMk cId="2516216736" sldId="272"/>
            <ac:cxnSpMk id="150" creationId="{B5D4A385-355C-0F54-F251-421F472B503E}"/>
          </ac:cxnSpMkLst>
        </pc:cxnChg>
        <pc:cxnChg chg="del topLvl">
          <ac:chgData name="Daniel Bedoya" userId="XKg7FBRrXCCto3PO9WPW3nhe82bK1gSiiv7wVcvc30Y=" providerId="None" clId="Web-{A3EABB49-620D-499A-80CB-493FB9E24D66}" dt="2023-04-05T14:40:46.539" v="120"/>
          <ac:cxnSpMkLst>
            <pc:docMk/>
            <pc:sldMk cId="2516216736" sldId="272"/>
            <ac:cxnSpMk id="152" creationId="{50164A6B-6221-26DD-4A6C-1C6F9E961AD4}"/>
          </ac:cxnSpMkLst>
        </pc:cxnChg>
      </pc:sldChg>
      <pc:sldChg chg="modSp new">
        <pc:chgData name="Daniel Bedoya" userId="XKg7FBRrXCCto3PO9WPW3nhe82bK1gSiiv7wVcvc30Y=" providerId="None" clId="Web-{A3EABB49-620D-499A-80CB-493FB9E24D66}" dt="2023-04-05T14:31:44.267" v="10" actId="20577"/>
        <pc:sldMkLst>
          <pc:docMk/>
          <pc:sldMk cId="3814310558" sldId="276"/>
        </pc:sldMkLst>
        <pc:spChg chg="mod">
          <ac:chgData name="Daniel Bedoya" userId="XKg7FBRrXCCto3PO9WPW3nhe82bK1gSiiv7wVcvc30Y=" providerId="None" clId="Web-{A3EABB49-620D-499A-80CB-493FB9E24D66}" dt="2023-04-05T14:31:44.267" v="10" actId="20577"/>
          <ac:spMkLst>
            <pc:docMk/>
            <pc:sldMk cId="3814310558" sldId="276"/>
            <ac:spMk id="2" creationId="{829BC91A-B499-E2F9-6772-9FF4DC33A5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FDED2-9424-44F3-8B72-5158F03C4DEA}" type="datetimeFigureOut">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BECBC-8810-41E2-81F8-58DFDE004376}" type="slidenum">
              <a:t>‹#›</a:t>
            </a:fld>
            <a:endParaRPr lang="en-US"/>
          </a:p>
        </p:txBody>
      </p:sp>
    </p:spTree>
    <p:extLst>
      <p:ext uri="{BB962C8B-B14F-4D97-AF65-F5344CB8AC3E}">
        <p14:creationId xmlns:p14="http://schemas.microsoft.com/office/powerpoint/2010/main" val="278019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 information of the </a:t>
            </a:r>
            <a:endParaRPr lang="en-US"/>
          </a:p>
        </p:txBody>
      </p:sp>
      <p:sp>
        <p:nvSpPr>
          <p:cNvPr id="4" name="Slide Number Placeholder 3"/>
          <p:cNvSpPr>
            <a:spLocks noGrp="1"/>
          </p:cNvSpPr>
          <p:nvPr>
            <p:ph type="sldNum" sz="quarter" idx="5"/>
          </p:nvPr>
        </p:nvSpPr>
        <p:spPr/>
        <p:txBody>
          <a:bodyPr/>
          <a:lstStyle/>
          <a:p>
            <a:fld id="{079BECBC-8810-41E2-81F8-58DFDE004376}" type="slidenum">
              <a:rPr lang="en-US"/>
              <a:t>3</a:t>
            </a:fld>
            <a:endParaRPr lang="en-US"/>
          </a:p>
        </p:txBody>
      </p:sp>
    </p:spTree>
    <p:extLst>
      <p:ext uri="{BB962C8B-B14F-4D97-AF65-F5344CB8AC3E}">
        <p14:creationId xmlns:p14="http://schemas.microsoft.com/office/powerpoint/2010/main" val="648342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30000"/>
              </a:lnSpc>
              <a:spcBef>
                <a:spcPts val="600"/>
              </a:spcBef>
              <a:buFont typeface="Arial"/>
              <a:buChar char="•"/>
            </a:pPr>
            <a:r>
              <a:rPr lang="en-US">
                <a:cs typeface="+mn-lt"/>
              </a:rPr>
              <a:t>Future work: sequencing for variance and compare to other methods</a:t>
            </a:r>
          </a:p>
          <a:p>
            <a:pPr marL="171450" indent="-171450">
              <a:lnSpc>
                <a:spcPct val="130000"/>
              </a:lnSpc>
              <a:spcBef>
                <a:spcPts val="600"/>
              </a:spcBef>
              <a:buFont typeface="Arial"/>
              <a:buChar char="•"/>
            </a:pPr>
            <a:br>
              <a:rPr lang="en-US">
                <a:cs typeface="+mn-lt"/>
              </a:rPr>
            </a:br>
            <a:br>
              <a:rPr lang="en-US">
                <a:cs typeface="+mn-lt"/>
              </a:rPr>
            </a:br>
            <a:br>
              <a:rPr lang="en-US">
                <a:cs typeface="+mn-lt"/>
              </a:rPr>
            </a:b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79BECBC-8810-41E2-81F8-58DFDE004376}" type="slidenum">
              <a:rPr lang="en-US"/>
              <a:t>18</a:t>
            </a:fld>
            <a:endParaRPr lang="en-US"/>
          </a:p>
        </p:txBody>
      </p:sp>
    </p:spTree>
    <p:extLst>
      <p:ext uri="{BB962C8B-B14F-4D97-AF65-F5344CB8AC3E}">
        <p14:creationId xmlns:p14="http://schemas.microsoft.com/office/powerpoint/2010/main" val="3899270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UF works better from the data so far, showing more gene copies from the detection; downside back to high cost and labor demand</a:t>
            </a:r>
          </a:p>
          <a:p>
            <a:pPr marL="285750" indent="-285750">
              <a:buFont typeface="Arial"/>
              <a:buChar char="•"/>
            </a:pPr>
            <a:r>
              <a:rPr lang="en-US" dirty="0">
                <a:cs typeface="Calibri"/>
              </a:rPr>
              <a:t>Next question is along with the future work, do this result work equally well for genome sequencing? Will there be a superior method?</a:t>
            </a:r>
          </a:p>
        </p:txBody>
      </p:sp>
      <p:sp>
        <p:nvSpPr>
          <p:cNvPr id="4" name="Slide Number Placeholder 3"/>
          <p:cNvSpPr>
            <a:spLocks noGrp="1"/>
          </p:cNvSpPr>
          <p:nvPr>
            <p:ph type="sldNum" sz="quarter" idx="5"/>
          </p:nvPr>
        </p:nvSpPr>
        <p:spPr/>
        <p:txBody>
          <a:bodyPr/>
          <a:lstStyle/>
          <a:p>
            <a:fld id="{079BECBC-8810-41E2-81F8-58DFDE004376}" type="slidenum">
              <a:rPr lang="en-US"/>
              <a:t>19</a:t>
            </a:fld>
            <a:endParaRPr lang="en-US"/>
          </a:p>
        </p:txBody>
      </p:sp>
    </p:spTree>
    <p:extLst>
      <p:ext uri="{BB962C8B-B14F-4D97-AF65-F5344CB8AC3E}">
        <p14:creationId xmlns:p14="http://schemas.microsoft.com/office/powerpoint/2010/main" val="65659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cs typeface="Arial"/>
              </a:rPr>
              <a:t>Add explanation for  PCR inhibitors: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cs typeface="Arial"/>
              </a:rPr>
              <a:t>PCR method is prone to inhibiting substances that may present in the samples. Which can affect the sensitivity of detection or even lead to bad result. It’s important to remove the potential inhibitors. Some of the common inhibitors in wastewater are urea, blood, body fluids, water, soil</a:t>
            </a: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79BECBC-8810-41E2-81F8-58DFDE004376}" type="slidenum">
              <a:rPr lang="en-US"/>
              <a:t>8</a:t>
            </a:fld>
            <a:endParaRPr lang="en-US"/>
          </a:p>
        </p:txBody>
      </p:sp>
    </p:spTree>
    <p:extLst>
      <p:ext uri="{BB962C8B-B14F-4D97-AF65-F5344CB8AC3E}">
        <p14:creationId xmlns:p14="http://schemas.microsoft.com/office/powerpoint/2010/main" val="387950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*625 times concentrated </a:t>
            </a:r>
          </a:p>
          <a:p>
            <a:r>
              <a:rPr lang="en-US">
                <a:cs typeface="Calibri"/>
              </a:rPr>
              <a:t>Talk about why we are concentrating the ML</a:t>
            </a:r>
          </a:p>
        </p:txBody>
      </p:sp>
      <p:sp>
        <p:nvSpPr>
          <p:cNvPr id="4" name="Slide Number Placeholder 3"/>
          <p:cNvSpPr>
            <a:spLocks noGrp="1"/>
          </p:cNvSpPr>
          <p:nvPr>
            <p:ph type="sldNum" sz="quarter" idx="5"/>
          </p:nvPr>
        </p:nvSpPr>
        <p:spPr/>
        <p:txBody>
          <a:bodyPr/>
          <a:lstStyle/>
          <a:p>
            <a:fld id="{079BECBC-8810-41E2-81F8-58DFDE004376}" type="slidenum">
              <a:rPr lang="en-US"/>
              <a:t>10</a:t>
            </a:fld>
            <a:endParaRPr lang="en-US"/>
          </a:p>
        </p:txBody>
      </p:sp>
    </p:spTree>
    <p:extLst>
      <p:ext uri="{BB962C8B-B14F-4D97-AF65-F5344CB8AC3E}">
        <p14:creationId xmlns:p14="http://schemas.microsoft.com/office/powerpoint/2010/main" val="306931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PCR inhibitors are any factor which inhibit the detection in PCR later on in the experiment.</a:t>
            </a:r>
          </a:p>
          <a:p>
            <a:endParaRPr lang="en-US">
              <a:cs typeface="Calibri" panose="020F0502020204030204"/>
            </a:endParaRPr>
          </a:p>
          <a:p>
            <a:r>
              <a:rPr lang="en-US" err="1"/>
              <a:t>BCoV</a:t>
            </a:r>
            <a:r>
              <a:rPr lang="en-US"/>
              <a:t> gene copies detected by RT-qPCR (qPCR stands for quantitative polymerase chain reaction and is a technology used for measuring DNA using PCR.)</a:t>
            </a:r>
            <a:endParaRPr lang="en-US">
              <a:cs typeface="Calibri"/>
            </a:endParaRPr>
          </a:p>
          <a:p>
            <a:endParaRPr lang="en-US">
              <a:cs typeface="Calibri"/>
            </a:endParaRPr>
          </a:p>
          <a:p>
            <a:r>
              <a:rPr lang="en-US"/>
              <a:t>Deliverable: compare recovery of </a:t>
            </a:r>
            <a:r>
              <a:rPr lang="en-US" err="1"/>
              <a:t>BCov</a:t>
            </a:r>
            <a:r>
              <a:rPr lang="en-US"/>
              <a:t> genes by different nucleic acid extraction kits and  determine the dilution factor that is needed for qPCR analysis</a:t>
            </a:r>
            <a:endParaRPr lang="en-US">
              <a:cs typeface="Calibri"/>
            </a:endParaRPr>
          </a:p>
          <a:p>
            <a:br>
              <a:rPr lang="en-US">
                <a:cs typeface="+mn-lt"/>
              </a:rPr>
            </a:br>
            <a:endParaRPr lang="en-US">
              <a:cs typeface="Calibri"/>
            </a:endParaRPr>
          </a:p>
        </p:txBody>
      </p:sp>
      <p:sp>
        <p:nvSpPr>
          <p:cNvPr id="4" name="Slide Number Placeholder 3"/>
          <p:cNvSpPr>
            <a:spLocks noGrp="1"/>
          </p:cNvSpPr>
          <p:nvPr>
            <p:ph type="sldNum" sz="quarter" idx="5"/>
          </p:nvPr>
        </p:nvSpPr>
        <p:spPr/>
        <p:txBody>
          <a:bodyPr/>
          <a:lstStyle/>
          <a:p>
            <a:fld id="{079BECBC-8810-41E2-81F8-58DFDE004376}" type="slidenum">
              <a:rPr lang="en-US"/>
              <a:t>12</a:t>
            </a:fld>
            <a:endParaRPr lang="en-US"/>
          </a:p>
        </p:txBody>
      </p:sp>
    </p:spTree>
    <p:extLst>
      <p:ext uri="{BB962C8B-B14F-4D97-AF65-F5344CB8AC3E}">
        <p14:creationId xmlns:p14="http://schemas.microsoft.com/office/powerpoint/2010/main" val="19059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Interpretations on the result:</a:t>
            </a:r>
          </a:p>
          <a:p>
            <a:pPr marL="171450" indent="-171450">
              <a:buFont typeface="Arial"/>
              <a:buChar char="•"/>
            </a:pPr>
            <a:r>
              <a:rPr lang="en-US">
                <a:cs typeface="Calibri"/>
              </a:rPr>
              <a:t> </a:t>
            </a:r>
            <a:r>
              <a:rPr lang="en-US"/>
              <a:t>10x dilution is selected for task 2 based on the result of task 1. Highest </a:t>
            </a:r>
            <a:r>
              <a:rPr lang="en-US" err="1"/>
              <a:t>BCoV</a:t>
            </a:r>
            <a:r>
              <a:rPr lang="en-US"/>
              <a:t> gene copies shown from both kits for all the methods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79BECBC-8810-41E2-81F8-58DFDE004376}" type="slidenum">
              <a:t>13</a:t>
            </a:fld>
            <a:endParaRPr lang="en-US"/>
          </a:p>
        </p:txBody>
      </p:sp>
    </p:spTree>
    <p:extLst>
      <p:ext uri="{BB962C8B-B14F-4D97-AF65-F5344CB8AC3E}">
        <p14:creationId xmlns:p14="http://schemas.microsoft.com/office/powerpoint/2010/main" val="350768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Goal: To make a decision for kits</a:t>
            </a:r>
          </a:p>
          <a:p>
            <a:r>
              <a:rPr lang="en-US">
                <a:cs typeface="Calibri"/>
              </a:rPr>
              <a:t>Two key points:</a:t>
            </a:r>
            <a:endParaRPr lang="en-US"/>
          </a:p>
          <a:p>
            <a:r>
              <a:rPr lang="en-US"/>
              <a:t>Compare exogenous and endogenous viral nucleic acids at the same initial levels; pooling samples</a:t>
            </a:r>
            <a:endParaRPr lang="en-US">
              <a:cs typeface="Calibri"/>
            </a:endParaRPr>
          </a:p>
          <a:p>
            <a:r>
              <a:rPr lang="en-US">
                <a:cs typeface="Calibri"/>
              </a:rPr>
              <a:t>Pool samples are used from combining water samples from 6 sewer sheds because we focus on the efficiency of extraction here, not the recovery of genes from each location </a:t>
            </a:r>
          </a:p>
          <a:p>
            <a:endParaRPr lang="en-US">
              <a:cs typeface="Calibri"/>
            </a:endParaRPr>
          </a:p>
        </p:txBody>
      </p:sp>
      <p:sp>
        <p:nvSpPr>
          <p:cNvPr id="4" name="Slide Number Placeholder 3"/>
          <p:cNvSpPr>
            <a:spLocks noGrp="1"/>
          </p:cNvSpPr>
          <p:nvPr>
            <p:ph type="sldNum" sz="quarter" idx="5"/>
          </p:nvPr>
        </p:nvSpPr>
        <p:spPr/>
        <p:txBody>
          <a:bodyPr/>
          <a:lstStyle/>
          <a:p>
            <a:fld id="{079BECBC-8810-41E2-81F8-58DFDE004376}" type="slidenum">
              <a:rPr lang="en-US"/>
              <a:t>14</a:t>
            </a:fld>
            <a:endParaRPr lang="en-US"/>
          </a:p>
        </p:txBody>
      </p:sp>
    </p:spTree>
    <p:extLst>
      <p:ext uri="{BB962C8B-B14F-4D97-AF65-F5344CB8AC3E}">
        <p14:creationId xmlns:p14="http://schemas.microsoft.com/office/powerpoint/2010/main" val="419876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know the full names of each virus</a:t>
            </a:r>
          </a:p>
          <a:p>
            <a:pPr marL="171450" indent="-171450">
              <a:buFont typeface="Arial"/>
              <a:buChar char="•"/>
            </a:pPr>
            <a:r>
              <a:rPr lang="en-US" dirty="0">
                <a:cs typeface="Calibri"/>
              </a:rPr>
              <a:t>Ultrafiltration: </a:t>
            </a:r>
            <a:r>
              <a:rPr lang="en-US" dirty="0" err="1">
                <a:cs typeface="Calibri"/>
              </a:rPr>
              <a:t>zymo</a:t>
            </a:r>
            <a:r>
              <a:rPr lang="en-US" dirty="0">
                <a:cs typeface="Calibri"/>
              </a:rPr>
              <a:t> shows better with higher detection on 3 viruses</a:t>
            </a:r>
          </a:p>
          <a:p>
            <a:pPr marL="171450" indent="-171450">
              <a:buFont typeface="Arial"/>
              <a:buChar char="•"/>
            </a:pPr>
            <a:r>
              <a:rPr lang="en-US" dirty="0">
                <a:cs typeface="Calibri"/>
              </a:rPr>
              <a:t>PEG: </a:t>
            </a:r>
            <a:r>
              <a:rPr lang="en-US" dirty="0" err="1">
                <a:cs typeface="Calibri"/>
              </a:rPr>
              <a:t>zymo</a:t>
            </a:r>
            <a:r>
              <a:rPr lang="en-US" dirty="0">
                <a:cs typeface="Calibri"/>
              </a:rPr>
              <a:t> shows slightly better with less </a:t>
            </a:r>
            <a:r>
              <a:rPr lang="en-US" dirty="0" err="1">
                <a:cs typeface="Calibri"/>
              </a:rPr>
              <a:t>sparity</a:t>
            </a:r>
            <a:r>
              <a:rPr lang="en-US" dirty="0">
                <a:cs typeface="Calibri"/>
              </a:rPr>
              <a:t> </a:t>
            </a:r>
          </a:p>
        </p:txBody>
      </p:sp>
      <p:sp>
        <p:nvSpPr>
          <p:cNvPr id="4" name="Slide Number Placeholder 3"/>
          <p:cNvSpPr>
            <a:spLocks noGrp="1"/>
          </p:cNvSpPr>
          <p:nvPr>
            <p:ph type="sldNum" sz="quarter" idx="5"/>
          </p:nvPr>
        </p:nvSpPr>
        <p:spPr/>
        <p:txBody>
          <a:bodyPr/>
          <a:lstStyle/>
          <a:p>
            <a:fld id="{079BECBC-8810-41E2-81F8-58DFDE004376}" type="slidenum">
              <a:rPr lang="en-US"/>
              <a:t>15</a:t>
            </a:fld>
            <a:endParaRPr lang="en-US"/>
          </a:p>
        </p:txBody>
      </p:sp>
    </p:spTree>
    <p:extLst>
      <p:ext uri="{BB962C8B-B14F-4D97-AF65-F5344CB8AC3E}">
        <p14:creationId xmlns:p14="http://schemas.microsoft.com/office/powerpoint/2010/main" val="232071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Recurring total cost for 6 samples is $21; non-recurring cost is $5,500 including …..but sustained for up to an year with proper </a:t>
            </a:r>
            <a:r>
              <a:rPr lang="en-US" dirty="0" err="1">
                <a:cs typeface="Calibri"/>
              </a:rPr>
              <a:t>maintanence</a:t>
            </a:r>
          </a:p>
          <a:p>
            <a:pPr marL="285750" indent="-285750">
              <a:buFont typeface="Arial"/>
              <a:buChar char="•"/>
            </a:pPr>
            <a:r>
              <a:rPr lang="en-US" dirty="0">
                <a:cs typeface="Calibri"/>
              </a:rPr>
              <a:t>Challenges: manual labor and training for stage in ultrafiltration</a:t>
            </a:r>
          </a:p>
          <a:p>
            <a:pPr marL="285750" indent="-285750">
              <a:buFont typeface="Arial"/>
              <a:buChar char="•"/>
            </a:pPr>
            <a:r>
              <a:rPr lang="en-US" dirty="0">
                <a:cs typeface="Calibri"/>
              </a:rPr>
              <a:t>Specific 6 samples per run</a:t>
            </a:r>
          </a:p>
        </p:txBody>
      </p:sp>
      <p:sp>
        <p:nvSpPr>
          <p:cNvPr id="4" name="Slide Number Placeholder 3"/>
          <p:cNvSpPr>
            <a:spLocks noGrp="1"/>
          </p:cNvSpPr>
          <p:nvPr>
            <p:ph type="sldNum" sz="quarter" idx="5"/>
          </p:nvPr>
        </p:nvSpPr>
        <p:spPr/>
        <p:txBody>
          <a:bodyPr/>
          <a:lstStyle/>
          <a:p>
            <a:fld id="{079BECBC-8810-41E2-81F8-58DFDE004376}" type="slidenum">
              <a:rPr lang="en-US"/>
              <a:t>16</a:t>
            </a:fld>
            <a:endParaRPr lang="en-US"/>
          </a:p>
        </p:txBody>
      </p:sp>
    </p:spTree>
    <p:extLst>
      <p:ext uri="{BB962C8B-B14F-4D97-AF65-F5344CB8AC3E}">
        <p14:creationId xmlns:p14="http://schemas.microsoft.com/office/powerpoint/2010/main" val="424255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Advantages: much cheaper compared to UF with very low initial cost(no equipment needed); high potential to scale up </a:t>
            </a:r>
          </a:p>
          <a:p>
            <a:pPr marL="171450" indent="-171450">
              <a:buFont typeface="Arial"/>
              <a:buChar char="•"/>
            </a:pPr>
            <a:r>
              <a:rPr lang="en-US" dirty="0">
                <a:cs typeface="Calibri"/>
              </a:rPr>
              <a:t>Challenge: time consuming-up to 6 hours; but no need to watch in incubator</a:t>
            </a:r>
          </a:p>
          <a:p>
            <a:pPr marL="171450" indent="-171450">
              <a:buFont typeface="Arial"/>
              <a:buChar char="•"/>
            </a:pPr>
            <a:r>
              <a:rPr lang="en-US" dirty="0">
                <a:cs typeface="Calibri"/>
              </a:rPr>
              <a:t>Total cost around $150</a:t>
            </a:r>
          </a:p>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079BECBC-8810-41E2-81F8-58DFDE004376}" type="slidenum">
              <a:rPr lang="en-US"/>
              <a:t>17</a:t>
            </a:fld>
            <a:endParaRPr lang="en-US"/>
          </a:p>
        </p:txBody>
      </p:sp>
    </p:spTree>
    <p:extLst>
      <p:ext uri="{BB962C8B-B14F-4D97-AF65-F5344CB8AC3E}">
        <p14:creationId xmlns:p14="http://schemas.microsoft.com/office/powerpoint/2010/main" val="762009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Georgia" charset="0"/>
                <a:ea typeface="Georgia" charset="0"/>
                <a:cs typeface="Georgia" charset="0"/>
              </a:defRPr>
            </a:lvl1pPr>
          </a:lstStyle>
          <a:p>
            <a:pPr lvl="0"/>
            <a:r>
              <a:rPr lang="en-US"/>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a:t>Presentation</a:t>
            </a:r>
            <a:br>
              <a:rPr lang="en-US"/>
            </a:br>
            <a:r>
              <a:rPr lang="en-US"/>
              <a:t>Title</a:t>
            </a:r>
          </a:p>
        </p:txBody>
      </p:sp>
      <p:pic>
        <p:nvPicPr>
          <p:cNvPr id="8" name="Picture 7" descr="University at Buffalo, The State University of New York logo">
            <a:extLst>
              <a:ext uri="{FF2B5EF4-FFF2-40B4-BE49-F238E27FC236}">
                <a16:creationId xmlns:a16="http://schemas.microsoft.com/office/drawing/2014/main" id="{9C7DE7FF-FD86-434E-91D5-DF1AA23EE7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400" y="6041226"/>
            <a:ext cx="4800600" cy="356029"/>
          </a:xfrm>
          <a:prstGeom prst="rect">
            <a:avLst/>
          </a:prstGeom>
        </p:spPr>
      </p:pic>
    </p:spTree>
    <p:extLst>
      <p:ext uri="{BB962C8B-B14F-4D97-AF65-F5344CB8AC3E}">
        <p14:creationId xmlns:p14="http://schemas.microsoft.com/office/powerpoint/2010/main" val="38254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2">
            <a:extLst>
              <a:ext uri="{FF2B5EF4-FFF2-40B4-BE49-F238E27FC236}">
                <a16:creationId xmlns:a16="http://schemas.microsoft.com/office/drawing/2014/main" id="{0CAA554F-B37C-9E47-B5E4-82235D4EC6CD}"/>
              </a:ext>
            </a:extLst>
          </p:cNvPr>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a:p>
            <a:r>
              <a:rPr lang="en-US"/>
              <a:t>Drag picture to placeholder or click icon to add</a:t>
            </a:r>
          </a:p>
        </p:txBody>
      </p:sp>
      <p:sp>
        <p:nvSpPr>
          <p:cNvPr id="8" name="Picture Placeholder 2">
            <a:extLst>
              <a:ext uri="{FF2B5EF4-FFF2-40B4-BE49-F238E27FC236}">
                <a16:creationId xmlns:a16="http://schemas.microsoft.com/office/drawing/2014/main" id="{9F5FDDA2-E7AF-294B-ACDF-BDB5997277BC}"/>
              </a:ext>
            </a:extLst>
          </p:cNvPr>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a:p>
            <a:r>
              <a:rPr lang="en-US"/>
              <a:t>Drag picture to placeholder or click icon to add</a:t>
            </a:r>
          </a:p>
        </p:txBody>
      </p:sp>
      <p:sp>
        <p:nvSpPr>
          <p:cNvPr id="9" name="Picture Placeholder 2">
            <a:extLst>
              <a:ext uri="{FF2B5EF4-FFF2-40B4-BE49-F238E27FC236}">
                <a16:creationId xmlns:a16="http://schemas.microsoft.com/office/drawing/2014/main" id="{F2499D1A-BF4E-8444-BF94-86863CA11648}"/>
              </a:ext>
            </a:extLst>
          </p:cNvPr>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a:p>
            <a:r>
              <a:rPr lang="en-US"/>
              <a:t>Drag picture to placeholder or click icon to add</a:t>
            </a:r>
          </a:p>
        </p:txBody>
      </p:sp>
      <p:sp>
        <p:nvSpPr>
          <p:cNvPr id="10" name="Footer Placeholder 9">
            <a:extLst>
              <a:ext uri="{FF2B5EF4-FFF2-40B4-BE49-F238E27FC236}">
                <a16:creationId xmlns:a16="http://schemas.microsoft.com/office/drawing/2014/main" id="{2F90DAFF-101D-E948-A7EE-D57686CEB2DD}"/>
              </a:ext>
            </a:extLst>
          </p:cNvPr>
          <p:cNvSpPr>
            <a:spLocks noGrp="1"/>
          </p:cNvSpPr>
          <p:nvPr>
            <p:ph type="ftr" sz="quarter" idx="16"/>
          </p:nvPr>
        </p:nvSpPr>
        <p:spPr/>
        <p:txBody>
          <a:bodyPr/>
          <a:lstStyle/>
          <a:p>
            <a:fld id="{EB53C135-CEC6-A548-8917-8F7FEB82358B}" type="slidenum">
              <a:rPr lang="en-US" smtClean="0"/>
              <a:pPr/>
              <a:t>‹#›</a:t>
            </a:fld>
            <a:endParaRPr lang="en-US"/>
          </a:p>
        </p:txBody>
      </p:sp>
    </p:spTree>
    <p:extLst>
      <p:ext uri="{BB962C8B-B14F-4D97-AF65-F5344CB8AC3E}">
        <p14:creationId xmlns:p14="http://schemas.microsoft.com/office/powerpoint/2010/main" val="540851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47F2-B572-1341-97A2-03F799FC1CDE}"/>
              </a:ext>
            </a:extLst>
          </p:cNvPr>
          <p:cNvSpPr>
            <a:spLocks noGrp="1"/>
          </p:cNvSpPr>
          <p:nvPr>
            <p:ph type="title"/>
          </p:nvPr>
        </p:nvSpPr>
        <p:spPr/>
        <p:txBody>
          <a:bodyPr/>
          <a:lstStyle/>
          <a:p>
            <a:r>
              <a:rPr lang="en-US"/>
              <a:t>Click to edit</a:t>
            </a:r>
          </a:p>
        </p:txBody>
      </p:sp>
      <p:sp>
        <p:nvSpPr>
          <p:cNvPr id="3" name="Picture Placeholder 2">
            <a:extLst>
              <a:ext uri="{FF2B5EF4-FFF2-40B4-BE49-F238E27FC236}">
                <a16:creationId xmlns:a16="http://schemas.microsoft.com/office/drawing/2014/main" id="{CB21EA68-2B0A-7648-9710-0081FFDD7D68}"/>
              </a:ext>
            </a:extLst>
          </p:cNvPr>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a:p>
            <a:r>
              <a:rPr lang="en-US"/>
              <a:t>Drag picture to placeholder or click icon to add</a:t>
            </a:r>
          </a:p>
        </p:txBody>
      </p:sp>
      <p:sp>
        <p:nvSpPr>
          <p:cNvPr id="5" name="Footer Placeholder 4">
            <a:extLst>
              <a:ext uri="{FF2B5EF4-FFF2-40B4-BE49-F238E27FC236}">
                <a16:creationId xmlns:a16="http://schemas.microsoft.com/office/drawing/2014/main" id="{7D1C2F5B-0BEC-1B48-AF19-F70CBF88DDD2}"/>
              </a:ext>
            </a:extLst>
          </p:cNvPr>
          <p:cNvSpPr>
            <a:spLocks noGrp="1"/>
          </p:cNvSpPr>
          <p:nvPr>
            <p:ph type="ftr" sz="quarter" idx="14"/>
          </p:nvPr>
        </p:nvSpPr>
        <p:spPr/>
        <p:txBody>
          <a:bodyPr/>
          <a:lstStyle/>
          <a:p>
            <a:fld id="{EB53C135-CEC6-A548-8917-8F7FEB82358B}" type="slidenum">
              <a:rPr lang="en-US" smtClean="0"/>
              <a:pPr/>
              <a:t>‹#›</a:t>
            </a:fld>
            <a:endParaRPr lang="en-US"/>
          </a:p>
        </p:txBody>
      </p:sp>
    </p:spTree>
    <p:extLst>
      <p:ext uri="{BB962C8B-B14F-4D97-AF65-F5344CB8AC3E}">
        <p14:creationId xmlns:p14="http://schemas.microsoft.com/office/powerpoint/2010/main" val="2760458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hart Placeholder 2">
            <a:extLst>
              <a:ext uri="{FF2B5EF4-FFF2-40B4-BE49-F238E27FC236}">
                <a16:creationId xmlns:a16="http://schemas.microsoft.com/office/drawing/2014/main" id="{7B782143-2792-E14B-AE51-0FFA9028EB8A}"/>
              </a:ext>
            </a:extLst>
          </p:cNvPr>
          <p:cNvSpPr>
            <a:spLocks noGrp="1"/>
          </p:cNvSpPr>
          <p:nvPr>
            <p:ph type="chart" sz="quarter" idx="16"/>
          </p:nvPr>
        </p:nvSpPr>
        <p:spPr>
          <a:xfrm>
            <a:off x="5161935" y="1976285"/>
            <a:ext cx="6325152" cy="3967316"/>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a:p>
          <a:p>
            <a:r>
              <a:rPr lang="en-US"/>
              <a:t>Drag chart to placeholder or click icon to add chart</a:t>
            </a:r>
          </a:p>
          <a:p>
            <a:endParaRPr lang="en-US"/>
          </a:p>
        </p:txBody>
      </p:sp>
      <p:sp>
        <p:nvSpPr>
          <p:cNvPr id="8" name="Footer Placeholder 7">
            <a:extLst>
              <a:ext uri="{FF2B5EF4-FFF2-40B4-BE49-F238E27FC236}">
                <a16:creationId xmlns:a16="http://schemas.microsoft.com/office/drawing/2014/main" id="{EEFBFC18-7AE9-1C44-9039-61F804A6140A}"/>
              </a:ext>
            </a:extLst>
          </p:cNvPr>
          <p:cNvSpPr>
            <a:spLocks noGrp="1"/>
          </p:cNvSpPr>
          <p:nvPr>
            <p:ph type="ftr" sz="quarter" idx="17"/>
          </p:nvPr>
        </p:nvSpPr>
        <p:spPr/>
        <p:txBody>
          <a:bodyPr/>
          <a:lstStyle/>
          <a:p>
            <a:fld id="{EB53C135-CEC6-A548-8917-8F7FEB82358B}" type="slidenum">
              <a:rPr lang="en-US" smtClean="0"/>
              <a:pPr/>
              <a:t>‹#›</a:t>
            </a:fld>
            <a:endParaRPr lang="en-US"/>
          </a:p>
        </p:txBody>
      </p:sp>
    </p:spTree>
    <p:extLst>
      <p:ext uri="{BB962C8B-B14F-4D97-AF65-F5344CB8AC3E}">
        <p14:creationId xmlns:p14="http://schemas.microsoft.com/office/powerpoint/2010/main" val="61249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7" name="Picture 6" descr="University at Buffalo, The State University of New Yor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5600" y="321146"/>
            <a:ext cx="4800600" cy="356029"/>
          </a:xfrm>
          <a:prstGeom prst="rect">
            <a:avLst/>
          </a:prstGeom>
        </p:spPr>
      </p:pic>
    </p:spTree>
    <p:extLst>
      <p:ext uri="{BB962C8B-B14F-4D97-AF65-F5344CB8AC3E}">
        <p14:creationId xmlns:p14="http://schemas.microsoft.com/office/powerpoint/2010/main" val="252752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1E420E5-CF10-E744-8836-DA131F3DFECE}"/>
              </a:ext>
            </a:extLst>
          </p:cNvPr>
          <p:cNvSpPr>
            <a:spLocks noGrp="1"/>
          </p:cNvSpPr>
          <p:nvPr>
            <p:ph type="ftr" sz="quarter" idx="10"/>
          </p:nvPr>
        </p:nvSpPr>
        <p:spPr/>
        <p:txBody>
          <a:bodyPr/>
          <a:lstStyle/>
          <a:p>
            <a:fld id="{EB53C135-CEC6-A548-8917-8F7FEB82358B}" type="slidenum">
              <a:rPr lang="en-US" smtClean="0"/>
              <a:pPr/>
              <a:t>‹#›</a:t>
            </a:fld>
            <a:endParaRPr lang="en-US"/>
          </a:p>
        </p:txBody>
      </p:sp>
    </p:spTree>
    <p:extLst>
      <p:ext uri="{BB962C8B-B14F-4D97-AF65-F5344CB8AC3E}">
        <p14:creationId xmlns:p14="http://schemas.microsoft.com/office/powerpoint/2010/main" val="391240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4A51F46-BA21-2546-AE85-93B56EC06187}"/>
              </a:ext>
            </a:extLst>
          </p:cNvPr>
          <p:cNvSpPr>
            <a:spLocks noGrp="1"/>
          </p:cNvSpPr>
          <p:nvPr>
            <p:ph type="ftr" sz="quarter" idx="10"/>
          </p:nvPr>
        </p:nvSpPr>
        <p:spPr/>
        <p:txBody>
          <a:bodyPr/>
          <a:lstStyle/>
          <a:p>
            <a:fld id="{EB53C135-CEC6-A548-8917-8F7FEB82358B}" type="slidenum">
              <a:rPr lang="en-US" smtClean="0"/>
              <a:pPr/>
              <a:t>‹#›</a:t>
            </a:fld>
            <a:endParaRPr lang="en-US"/>
          </a:p>
        </p:txBody>
      </p:sp>
    </p:spTree>
    <p:extLst>
      <p:ext uri="{BB962C8B-B14F-4D97-AF65-F5344CB8AC3E}">
        <p14:creationId xmlns:p14="http://schemas.microsoft.com/office/powerpoint/2010/main" val="108321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2B2E-D090-724F-8681-FBE0CDA2F117}"/>
              </a:ext>
            </a:extLst>
          </p:cNvPr>
          <p:cNvSpPr>
            <a:spLocks noGrp="1"/>
          </p:cNvSpPr>
          <p:nvPr>
            <p:ph type="title"/>
          </p:nvPr>
        </p:nvSpPr>
        <p:spPr>
          <a:xfrm>
            <a:off x="566928" y="1499616"/>
            <a:ext cx="10515600" cy="5909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559530-982F-0F4F-B296-9DB2F44D8051}"/>
              </a:ext>
            </a:extLst>
          </p:cNvPr>
          <p:cNvSpPr>
            <a:spLocks noGrp="1"/>
          </p:cNvSpPr>
          <p:nvPr>
            <p:ph sz="half" idx="1"/>
          </p:nvPr>
        </p:nvSpPr>
        <p:spPr>
          <a:xfrm>
            <a:off x="566928" y="2185416"/>
            <a:ext cx="4500372" cy="39486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0367C6-4AC8-9C47-BDFA-A5613CF90E15}"/>
              </a:ext>
            </a:extLst>
          </p:cNvPr>
          <p:cNvSpPr>
            <a:spLocks noGrp="1"/>
          </p:cNvSpPr>
          <p:nvPr>
            <p:ph sz="half" idx="2"/>
          </p:nvPr>
        </p:nvSpPr>
        <p:spPr>
          <a:xfrm>
            <a:off x="5410200" y="2185416"/>
            <a:ext cx="4498848" cy="39502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C1A3F1F-FF47-0844-82BA-F475FCD0AAB6}"/>
              </a:ext>
            </a:extLst>
          </p:cNvPr>
          <p:cNvSpPr>
            <a:spLocks noGrp="1"/>
          </p:cNvSpPr>
          <p:nvPr>
            <p:ph type="ftr" sz="quarter" idx="10"/>
          </p:nvPr>
        </p:nvSpPr>
        <p:spPr/>
        <p:txBody>
          <a:bodyPr/>
          <a:lstStyle/>
          <a:p>
            <a:fld id="{EB53C135-CEC6-A548-8917-8F7FEB82358B}" type="slidenum">
              <a:rPr lang="en-US" smtClean="0"/>
              <a:pPr/>
              <a:t>‹#›</a:t>
            </a:fld>
            <a:endParaRPr lang="en-US"/>
          </a:p>
        </p:txBody>
      </p:sp>
    </p:spTree>
    <p:extLst>
      <p:ext uri="{BB962C8B-B14F-4D97-AF65-F5344CB8AC3E}">
        <p14:creationId xmlns:p14="http://schemas.microsoft.com/office/powerpoint/2010/main" val="149946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C5C1-32E2-374C-809B-D54BEC11EB3F}"/>
              </a:ext>
            </a:extLst>
          </p:cNvPr>
          <p:cNvSpPr>
            <a:spLocks noGrp="1"/>
          </p:cNvSpPr>
          <p:nvPr>
            <p:ph type="title"/>
          </p:nvPr>
        </p:nvSpPr>
        <p:spPr>
          <a:xfrm>
            <a:off x="566928" y="1499616"/>
            <a:ext cx="10515600" cy="590931"/>
          </a:xfrm>
        </p:spPr>
        <p:txBody>
          <a:bodyPr>
            <a:spAutoFit/>
          </a:bodyPr>
          <a:lstStyle/>
          <a:p>
            <a:r>
              <a:rPr lang="en-US"/>
              <a:t>Click to edit Master title style</a:t>
            </a:r>
          </a:p>
        </p:txBody>
      </p:sp>
      <p:sp>
        <p:nvSpPr>
          <p:cNvPr id="3" name="Text Placeholder 2">
            <a:extLst>
              <a:ext uri="{FF2B5EF4-FFF2-40B4-BE49-F238E27FC236}">
                <a16:creationId xmlns:a16="http://schemas.microsoft.com/office/drawing/2014/main" id="{9798817A-73B4-F340-8D0E-FB813E55F799}"/>
              </a:ext>
            </a:extLst>
          </p:cNvPr>
          <p:cNvSpPr>
            <a:spLocks noGrp="1"/>
          </p:cNvSpPr>
          <p:nvPr>
            <p:ph type="body" idx="1" hasCustomPrompt="1"/>
          </p:nvPr>
        </p:nvSpPr>
        <p:spPr>
          <a:xfrm>
            <a:off x="566928" y="2185416"/>
            <a:ext cx="5138928" cy="393192"/>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126641-0094-3D49-865E-3DB9ECAC43C4}"/>
              </a:ext>
            </a:extLst>
          </p:cNvPr>
          <p:cNvSpPr>
            <a:spLocks noGrp="1"/>
          </p:cNvSpPr>
          <p:nvPr>
            <p:ph sz="half" idx="2"/>
          </p:nvPr>
        </p:nvSpPr>
        <p:spPr>
          <a:xfrm>
            <a:off x="566928" y="2593340"/>
            <a:ext cx="5140515" cy="3535744"/>
          </a:xfrm>
        </p:spPr>
        <p:txBody>
          <a:bodyPr/>
          <a:lstStyle>
            <a:lvl1pPr marL="285750" indent="-285750">
              <a:buClr>
                <a:schemeClr val="tx2"/>
              </a:buClr>
              <a:buSzPct val="120000"/>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E11705-25F9-194A-9D2F-C9FEEA3A5744}"/>
              </a:ext>
            </a:extLst>
          </p:cNvPr>
          <p:cNvSpPr>
            <a:spLocks noGrp="1"/>
          </p:cNvSpPr>
          <p:nvPr>
            <p:ph type="body" sz="quarter" idx="3" hasCustomPrompt="1"/>
          </p:nvPr>
        </p:nvSpPr>
        <p:spPr>
          <a:xfrm>
            <a:off x="6172200" y="2185416"/>
            <a:ext cx="5138928" cy="394980"/>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978716-6004-6344-B5D2-C780B062C9CF}"/>
              </a:ext>
            </a:extLst>
          </p:cNvPr>
          <p:cNvSpPr>
            <a:spLocks noGrp="1"/>
          </p:cNvSpPr>
          <p:nvPr>
            <p:ph sz="quarter" idx="4"/>
          </p:nvPr>
        </p:nvSpPr>
        <p:spPr>
          <a:xfrm>
            <a:off x="6172200" y="2590800"/>
            <a:ext cx="5138928" cy="3538728"/>
          </a:xfrm>
        </p:spPr>
        <p:txBody>
          <a:bodyPr/>
          <a:lstStyle>
            <a:lvl1pPr marL="285750" indent="-285750">
              <a:buClr>
                <a:schemeClr val="tx2"/>
              </a:buClr>
              <a:buSzPct val="120000"/>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BCA91F9-8796-3D42-B75E-9C7F7D9B7352}"/>
              </a:ext>
            </a:extLst>
          </p:cNvPr>
          <p:cNvSpPr>
            <a:spLocks noGrp="1"/>
          </p:cNvSpPr>
          <p:nvPr>
            <p:ph type="ftr" sz="quarter" idx="10"/>
          </p:nvPr>
        </p:nvSpPr>
        <p:spPr/>
        <p:txBody>
          <a:bodyPr/>
          <a:lstStyle/>
          <a:p>
            <a:fld id="{EB53C135-CEC6-A548-8917-8F7FEB82358B}" type="slidenum">
              <a:rPr lang="en-US" smtClean="0"/>
              <a:pPr/>
              <a:t>‹#›</a:t>
            </a:fld>
            <a:endParaRPr lang="en-US"/>
          </a:p>
        </p:txBody>
      </p:sp>
    </p:spTree>
    <p:extLst>
      <p:ext uri="{BB962C8B-B14F-4D97-AF65-F5344CB8AC3E}">
        <p14:creationId xmlns:p14="http://schemas.microsoft.com/office/powerpoint/2010/main" val="37484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2439-3BDA-DB47-AA02-5590274D40F8}"/>
              </a:ext>
            </a:extLst>
          </p:cNvPr>
          <p:cNvSpPr>
            <a:spLocks noGrp="1"/>
          </p:cNvSpPr>
          <p:nvPr>
            <p:ph type="title"/>
          </p:nvPr>
        </p:nvSpPr>
        <p:spPr/>
        <p:txBody>
          <a:bodyPr>
            <a:spAutoFit/>
          </a:bodyPr>
          <a:lstStyle/>
          <a:p>
            <a:r>
              <a:rPr lang="en-US"/>
              <a:t>Click to edit Master title style</a:t>
            </a:r>
          </a:p>
        </p:txBody>
      </p:sp>
      <p:sp>
        <p:nvSpPr>
          <p:cNvPr id="4" name="Footer Placeholder 3">
            <a:extLst>
              <a:ext uri="{FF2B5EF4-FFF2-40B4-BE49-F238E27FC236}">
                <a16:creationId xmlns:a16="http://schemas.microsoft.com/office/drawing/2014/main" id="{19A2EBF7-C6C5-4541-B47E-7FB413A3DF8C}"/>
              </a:ext>
            </a:extLst>
          </p:cNvPr>
          <p:cNvSpPr>
            <a:spLocks noGrp="1"/>
          </p:cNvSpPr>
          <p:nvPr>
            <p:ph type="ftr" sz="quarter" idx="10"/>
          </p:nvPr>
        </p:nvSpPr>
        <p:spPr/>
        <p:txBody>
          <a:bodyPr/>
          <a:lstStyle/>
          <a:p>
            <a:fld id="{EB53C135-CEC6-A548-8917-8F7FEB82358B}" type="slidenum">
              <a:rPr lang="en-US" smtClean="0"/>
              <a:pPr/>
              <a:t>‹#›</a:t>
            </a:fld>
            <a:endParaRPr lang="en-US"/>
          </a:p>
        </p:txBody>
      </p:sp>
    </p:spTree>
    <p:extLst>
      <p:ext uri="{BB962C8B-B14F-4D97-AF65-F5344CB8AC3E}">
        <p14:creationId xmlns:p14="http://schemas.microsoft.com/office/powerpoint/2010/main" val="120925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3613847-6053-FF4A-A422-D886A866F53F}"/>
              </a:ext>
            </a:extLst>
          </p:cNvPr>
          <p:cNvSpPr>
            <a:spLocks noGrp="1"/>
          </p:cNvSpPr>
          <p:nvPr>
            <p:ph type="ftr" sz="quarter" idx="10"/>
          </p:nvPr>
        </p:nvSpPr>
        <p:spPr/>
        <p:txBody>
          <a:bodyPr/>
          <a:lstStyle/>
          <a:p>
            <a:fld id="{EB53C135-CEC6-A548-8917-8F7FEB82358B}" type="slidenum">
              <a:rPr lang="en-US" smtClean="0"/>
              <a:pPr/>
              <a:t>‹#›</a:t>
            </a:fld>
            <a:endParaRPr lang="en-US"/>
          </a:p>
        </p:txBody>
      </p:sp>
    </p:spTree>
    <p:extLst>
      <p:ext uri="{BB962C8B-B14F-4D97-AF65-F5344CB8AC3E}">
        <p14:creationId xmlns:p14="http://schemas.microsoft.com/office/powerpoint/2010/main" val="4251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C6EF38F-8DF7-3941-B22C-502232E4CB0B}"/>
              </a:ext>
            </a:extLst>
          </p:cNvPr>
          <p:cNvSpPr>
            <a:spLocks noGrp="1" noChangeAspect="1"/>
          </p:cNvSpPr>
          <p:nvPr>
            <p:ph type="pic" idx="13"/>
          </p:nvPr>
        </p:nvSpPr>
        <p:spPr>
          <a:xfrm>
            <a:off x="5098566" y="927100"/>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a:p>
            <a:r>
              <a:rPr lang="en-US"/>
              <a:t>Drag picture to placeholder or click icon to add</a:t>
            </a:r>
          </a:p>
        </p:txBody>
      </p:sp>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D8C17C1-D75E-7F4A-895D-15D9E2D1D382}"/>
              </a:ext>
            </a:extLst>
          </p:cNvPr>
          <p:cNvSpPr>
            <a:spLocks noGrp="1"/>
          </p:cNvSpPr>
          <p:nvPr>
            <p:ph type="ftr" sz="quarter" idx="14"/>
          </p:nvPr>
        </p:nvSpPr>
        <p:spPr/>
        <p:txBody>
          <a:bodyPr/>
          <a:lstStyle/>
          <a:p>
            <a:fld id="{EB53C135-CEC6-A548-8917-8F7FEB82358B}" type="slidenum">
              <a:rPr lang="en-US" smtClean="0"/>
              <a:pPr/>
              <a:t>‹#›</a:t>
            </a:fld>
            <a:endParaRPr lang="en-US"/>
          </a:p>
        </p:txBody>
      </p:sp>
    </p:spTree>
    <p:extLst>
      <p:ext uri="{BB962C8B-B14F-4D97-AF65-F5344CB8AC3E}">
        <p14:creationId xmlns:p14="http://schemas.microsoft.com/office/powerpoint/2010/main" val="27161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614BA-85C5-BA49-A402-F7BCCCDB2C4F}"/>
              </a:ext>
            </a:extLst>
          </p:cNvPr>
          <p:cNvSpPr>
            <a:spLocks noGrp="1"/>
          </p:cNvSpPr>
          <p:nvPr>
            <p:ph type="title"/>
          </p:nvPr>
        </p:nvSpPr>
        <p:spPr>
          <a:xfrm>
            <a:off x="566928" y="1499616"/>
            <a:ext cx="10515600" cy="590931"/>
          </a:xfrm>
          <a:prstGeom prst="rect">
            <a:avLst/>
          </a:prstGeom>
        </p:spPr>
        <p:txBody>
          <a:bodyPr vert="horz" lIns="91440" tIns="45720" rIns="91440" bIns="45720" rtlCol="0" anchor="b"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C6A66ADF-AEA5-DC4B-841D-168372B891D6}"/>
              </a:ext>
            </a:extLst>
          </p:cNvPr>
          <p:cNvSpPr>
            <a:spLocks noGrp="1"/>
          </p:cNvSpPr>
          <p:nvPr>
            <p:ph type="body" idx="1"/>
          </p:nvPr>
        </p:nvSpPr>
        <p:spPr>
          <a:xfrm>
            <a:off x="566928" y="2185416"/>
            <a:ext cx="10515600" cy="3968249"/>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University at Buffalo, The State University of New York logo">
            <a:extLst>
              <a:ext uri="{FF2B5EF4-FFF2-40B4-BE49-F238E27FC236}">
                <a16:creationId xmlns:a16="http://schemas.microsoft.com/office/drawing/2014/main" id="{27B0F206-4721-B742-B71F-C0AADA23A98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5600" y="321146"/>
            <a:ext cx="4800600" cy="356029"/>
          </a:xfrm>
          <a:prstGeom prst="rect">
            <a:avLst/>
          </a:prstGeom>
        </p:spPr>
      </p:pic>
      <p:sp>
        <p:nvSpPr>
          <p:cNvPr id="5" name="Footer Placeholder 4">
            <a:extLst>
              <a:ext uri="{FF2B5EF4-FFF2-40B4-BE49-F238E27FC236}">
                <a16:creationId xmlns:a16="http://schemas.microsoft.com/office/drawing/2014/main" id="{0BD4790E-48FE-324B-A4AD-34E3A7792E59}"/>
              </a:ext>
            </a:extLst>
          </p:cNvPr>
          <p:cNvSpPr>
            <a:spLocks noGrp="1"/>
          </p:cNvSpPr>
          <p:nvPr>
            <p:ph type="ftr" sz="quarter" idx="3"/>
          </p:nvPr>
        </p:nvSpPr>
        <p:spPr>
          <a:xfrm>
            <a:off x="7574280" y="6319774"/>
            <a:ext cx="4114800" cy="365125"/>
          </a:xfrm>
          <a:prstGeom prst="rect">
            <a:avLst/>
          </a:prstGeom>
        </p:spPr>
        <p:txBody>
          <a:bodyPr vert="horz" lIns="91440" tIns="45720" rIns="91440" bIns="45720" rtlCol="0" anchor="ctr"/>
          <a:lstStyle>
            <a:lvl1pPr algn="r">
              <a:defRPr sz="1600" b="1">
                <a:solidFill>
                  <a:schemeClr val="tx1"/>
                </a:solidFill>
              </a:defRPr>
            </a:lvl1pPr>
          </a:lstStyle>
          <a:p>
            <a:fld id="{EB53C135-CEC6-A548-8917-8F7FEB82358B}" type="slidenum">
              <a:rPr lang="en-US" smtClean="0"/>
              <a:pPr/>
              <a:t>‹#›</a:t>
            </a:fld>
            <a:endParaRPr lang="en-US"/>
          </a:p>
        </p:txBody>
      </p:sp>
    </p:spTree>
    <p:extLst>
      <p:ext uri="{BB962C8B-B14F-4D97-AF65-F5344CB8AC3E}">
        <p14:creationId xmlns:p14="http://schemas.microsoft.com/office/powerpoint/2010/main" val="29379714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64" r:id="rId4"/>
    <p:sldLayoutId id="2147483652" r:id="rId5"/>
    <p:sldLayoutId id="2147483653" r:id="rId6"/>
    <p:sldLayoutId id="2147483654" r:id="rId7"/>
    <p:sldLayoutId id="2147483655" r:id="rId8"/>
    <p:sldLayoutId id="2147483665" r:id="rId9"/>
    <p:sldLayoutId id="2147483666" r:id="rId10"/>
    <p:sldLayoutId id="2147483660" r:id="rId11"/>
    <p:sldLayoutId id="2147483667" r:id="rId12"/>
  </p:sldLayoutIdLst>
  <p:hf hdr="0" dt="0"/>
  <p:txStyles>
    <p:titleStyle>
      <a:lvl1pPr algn="l" defTabSz="914400" rtl="0" eaLnBrk="1" latinLnBrk="0" hangingPunct="1">
        <a:lnSpc>
          <a:spcPct val="90000"/>
        </a:lnSpc>
        <a:spcBef>
          <a:spcPct val="0"/>
        </a:spcBef>
        <a:buNone/>
        <a:defRPr sz="3600" b="0" i="0"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opic">
            <a:extLst>
              <a:ext uri="{FF2B5EF4-FFF2-40B4-BE49-F238E27FC236}">
                <a16:creationId xmlns:a16="http://schemas.microsoft.com/office/drawing/2014/main" id="{9C71998B-4791-F94C-B599-D1D76743645B}"/>
              </a:ext>
            </a:extLst>
          </p:cNvPr>
          <p:cNvSpPr>
            <a:spLocks noGrp="1"/>
          </p:cNvSpPr>
          <p:nvPr>
            <p:ph type="body" sz="quarter" idx="10"/>
          </p:nvPr>
        </p:nvSpPr>
        <p:spPr>
          <a:xfrm>
            <a:off x="534543" y="4730496"/>
            <a:ext cx="6638544" cy="1650381"/>
          </a:xfrm>
        </p:spPr>
        <p:txBody>
          <a:bodyPr vert="horz" lIns="0" tIns="45720" rIns="91440" bIns="45720" rtlCol="0" anchor="t">
            <a:noAutofit/>
          </a:bodyPr>
          <a:lstStyle/>
          <a:p>
            <a:r>
              <a:rPr lang="en-US">
                <a:latin typeface="Georgia"/>
              </a:rPr>
              <a:t>By Vicky Huang and Daniel Bedoya</a:t>
            </a:r>
            <a:endParaRPr lang="en-US"/>
          </a:p>
        </p:txBody>
      </p:sp>
      <p:sp>
        <p:nvSpPr>
          <p:cNvPr id="5" name="TextBox 4">
            <a:extLst>
              <a:ext uri="{FF2B5EF4-FFF2-40B4-BE49-F238E27FC236}">
                <a16:creationId xmlns:a16="http://schemas.microsoft.com/office/drawing/2014/main" id="{F691EFBF-18AF-D67A-E1F4-6D98ED44DFF6}"/>
              </a:ext>
            </a:extLst>
          </p:cNvPr>
          <p:cNvSpPr txBox="1"/>
          <p:nvPr/>
        </p:nvSpPr>
        <p:spPr>
          <a:xfrm>
            <a:off x="535780" y="1971674"/>
            <a:ext cx="8115300"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1"/>
                </a:solidFill>
                <a:ea typeface="+mn-lt"/>
                <a:cs typeface="+mn-lt"/>
              </a:rPr>
              <a:t>Method comparison of monitoring COVID-19 virus through wastewater-based epidemiology </a:t>
            </a:r>
            <a:endParaRPr lang="en-US" sz="4000" b="1">
              <a:solidFill>
                <a:schemeClr val="bg1"/>
              </a:solidFill>
              <a:cs typeface="Arial"/>
            </a:endParaRPr>
          </a:p>
          <a:p>
            <a:br>
              <a:rPr lang="en-US"/>
            </a:br>
            <a:endParaRPr lang="en-US"/>
          </a:p>
        </p:txBody>
      </p:sp>
    </p:spTree>
    <p:extLst>
      <p:ext uri="{BB962C8B-B14F-4D97-AF65-F5344CB8AC3E}">
        <p14:creationId xmlns:p14="http://schemas.microsoft.com/office/powerpoint/2010/main" val="290608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10BF-540E-F224-7D7B-ED39586E483E}"/>
              </a:ext>
            </a:extLst>
          </p:cNvPr>
          <p:cNvSpPr>
            <a:spLocks noGrp="1"/>
          </p:cNvSpPr>
          <p:nvPr>
            <p:ph type="title"/>
          </p:nvPr>
        </p:nvSpPr>
        <p:spPr>
          <a:xfrm>
            <a:off x="204978" y="981968"/>
            <a:ext cx="9675622" cy="1089529"/>
          </a:xfrm>
        </p:spPr>
        <p:txBody>
          <a:bodyPr/>
          <a:lstStyle/>
          <a:p>
            <a:r>
              <a:rPr lang="en" b="1" dirty="0">
                <a:latin typeface="Arial"/>
                <a:cs typeface="Arial"/>
              </a:rPr>
              <a:t> </a:t>
            </a:r>
            <a:r>
              <a:rPr lang="en" b="1" dirty="0">
                <a:latin typeface="Georgia"/>
                <a:cs typeface="Arial"/>
              </a:rPr>
              <a:t>Tangential-flow ultrafiltration (UF) </a:t>
            </a:r>
            <a:endParaRPr lang="en-US" dirty="0">
              <a:latin typeface="Georgia"/>
            </a:endParaRPr>
          </a:p>
        </p:txBody>
      </p:sp>
      <p:pic>
        <p:nvPicPr>
          <p:cNvPr id="5" name="Picture 5">
            <a:extLst>
              <a:ext uri="{FF2B5EF4-FFF2-40B4-BE49-F238E27FC236}">
                <a16:creationId xmlns:a16="http://schemas.microsoft.com/office/drawing/2014/main" id="{EC50E04C-CE86-1711-9C0F-BD11AB4E4362}"/>
              </a:ext>
            </a:extLst>
          </p:cNvPr>
          <p:cNvPicPr>
            <a:picLocks noGrp="1" noChangeAspect="1"/>
          </p:cNvPicPr>
          <p:nvPr>
            <p:ph idx="1"/>
          </p:nvPr>
        </p:nvPicPr>
        <p:blipFill>
          <a:blip r:embed="rId3"/>
          <a:stretch>
            <a:fillRect/>
          </a:stretch>
        </p:blipFill>
        <p:spPr>
          <a:xfrm>
            <a:off x="843153" y="2871104"/>
            <a:ext cx="9894697" cy="2158722"/>
          </a:xfrm>
        </p:spPr>
      </p:pic>
      <p:sp>
        <p:nvSpPr>
          <p:cNvPr id="4" name="Footer Placeholder 3">
            <a:extLst>
              <a:ext uri="{FF2B5EF4-FFF2-40B4-BE49-F238E27FC236}">
                <a16:creationId xmlns:a16="http://schemas.microsoft.com/office/drawing/2014/main" id="{2E39FA77-D8C2-0DB6-765C-BBCDC896191C}"/>
              </a:ext>
            </a:extLst>
          </p:cNvPr>
          <p:cNvSpPr>
            <a:spLocks noGrp="1"/>
          </p:cNvSpPr>
          <p:nvPr>
            <p:ph type="ftr" sz="quarter" idx="10"/>
          </p:nvPr>
        </p:nvSpPr>
        <p:spPr/>
        <p:txBody>
          <a:bodyPr/>
          <a:lstStyle/>
          <a:p>
            <a:r>
              <a:rPr lang="en-US" dirty="0">
                <a:cs typeface="Arial"/>
              </a:rPr>
              <a:t>10</a:t>
            </a:r>
          </a:p>
          <a:p>
            <a:endParaRPr lang="en-US">
              <a:cs typeface="Arial"/>
            </a:endParaRPr>
          </a:p>
        </p:txBody>
      </p:sp>
      <p:pic>
        <p:nvPicPr>
          <p:cNvPr id="6" name="Picture 6">
            <a:extLst>
              <a:ext uri="{FF2B5EF4-FFF2-40B4-BE49-F238E27FC236}">
                <a16:creationId xmlns:a16="http://schemas.microsoft.com/office/drawing/2014/main" id="{BA0795EB-1851-13C3-6306-089AD6768A6C}"/>
              </a:ext>
            </a:extLst>
          </p:cNvPr>
          <p:cNvPicPr>
            <a:picLocks noChangeAspect="1"/>
          </p:cNvPicPr>
          <p:nvPr/>
        </p:nvPicPr>
        <p:blipFill>
          <a:blip r:embed="rId4"/>
          <a:stretch>
            <a:fillRect/>
          </a:stretch>
        </p:blipFill>
        <p:spPr>
          <a:xfrm>
            <a:off x="3308949" y="2475602"/>
            <a:ext cx="1502434" cy="668188"/>
          </a:xfrm>
          <a:prstGeom prst="rect">
            <a:avLst/>
          </a:prstGeom>
        </p:spPr>
      </p:pic>
      <p:pic>
        <p:nvPicPr>
          <p:cNvPr id="8" name="Picture 8">
            <a:extLst>
              <a:ext uri="{FF2B5EF4-FFF2-40B4-BE49-F238E27FC236}">
                <a16:creationId xmlns:a16="http://schemas.microsoft.com/office/drawing/2014/main" id="{46D22D4B-0F3B-9F6A-2335-B5EF6D9D9351}"/>
              </a:ext>
            </a:extLst>
          </p:cNvPr>
          <p:cNvPicPr>
            <a:picLocks noChangeAspect="1"/>
          </p:cNvPicPr>
          <p:nvPr/>
        </p:nvPicPr>
        <p:blipFill>
          <a:blip r:embed="rId5"/>
          <a:stretch>
            <a:fillRect/>
          </a:stretch>
        </p:blipFill>
        <p:spPr>
          <a:xfrm>
            <a:off x="5783292" y="2475600"/>
            <a:ext cx="1344284" cy="610680"/>
          </a:xfrm>
          <a:prstGeom prst="rect">
            <a:avLst/>
          </a:prstGeom>
        </p:spPr>
      </p:pic>
      <p:sp>
        <p:nvSpPr>
          <p:cNvPr id="11" name="TextBox 10">
            <a:extLst>
              <a:ext uri="{FF2B5EF4-FFF2-40B4-BE49-F238E27FC236}">
                <a16:creationId xmlns:a16="http://schemas.microsoft.com/office/drawing/2014/main" id="{4FFDEC99-81DB-872E-BB1A-001DE73F9C9F}"/>
              </a:ext>
            </a:extLst>
          </p:cNvPr>
          <p:cNvSpPr txBox="1"/>
          <p:nvPr/>
        </p:nvSpPr>
        <p:spPr>
          <a:xfrm>
            <a:off x="7818408" y="2477758"/>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accent6"/>
                </a:solidFill>
                <a:latin typeface="Calibri"/>
                <a:cs typeface="Calibri"/>
              </a:rPr>
              <a:t>Stage3</a:t>
            </a:r>
          </a:p>
          <a:p>
            <a:r>
              <a:rPr lang="en-US" sz="1400" b="1">
                <a:solidFill>
                  <a:schemeClr val="accent6"/>
                </a:solidFill>
                <a:latin typeface="Calibri"/>
                <a:cs typeface="Calibri"/>
              </a:rPr>
              <a:t>Ultracentrifuge</a:t>
            </a:r>
            <a:endParaRPr lang="en-US" sz="1400" b="1">
              <a:solidFill>
                <a:schemeClr val="accent6"/>
              </a:solidFill>
            </a:endParaRPr>
          </a:p>
        </p:txBody>
      </p:sp>
      <p:pic>
        <p:nvPicPr>
          <p:cNvPr id="12" name="Picture 12">
            <a:extLst>
              <a:ext uri="{FF2B5EF4-FFF2-40B4-BE49-F238E27FC236}">
                <a16:creationId xmlns:a16="http://schemas.microsoft.com/office/drawing/2014/main" id="{D98AC188-8B74-9CA8-702C-3D08EEE98474}"/>
              </a:ext>
            </a:extLst>
          </p:cNvPr>
          <p:cNvPicPr>
            <a:picLocks noChangeAspect="1"/>
          </p:cNvPicPr>
          <p:nvPr/>
        </p:nvPicPr>
        <p:blipFill>
          <a:blip r:embed="rId6"/>
          <a:stretch>
            <a:fillRect/>
          </a:stretch>
        </p:blipFill>
        <p:spPr>
          <a:xfrm>
            <a:off x="3009900" y="4808924"/>
            <a:ext cx="1809750" cy="1107301"/>
          </a:xfrm>
          <a:prstGeom prst="rect">
            <a:avLst/>
          </a:prstGeom>
        </p:spPr>
      </p:pic>
      <p:pic>
        <p:nvPicPr>
          <p:cNvPr id="13" name="Picture 13">
            <a:extLst>
              <a:ext uri="{FF2B5EF4-FFF2-40B4-BE49-F238E27FC236}">
                <a16:creationId xmlns:a16="http://schemas.microsoft.com/office/drawing/2014/main" id="{983E1211-1531-E343-FD95-6499A4E8B933}"/>
              </a:ext>
            </a:extLst>
          </p:cNvPr>
          <p:cNvPicPr>
            <a:picLocks noChangeAspect="1"/>
          </p:cNvPicPr>
          <p:nvPr/>
        </p:nvPicPr>
        <p:blipFill>
          <a:blip r:embed="rId7"/>
          <a:stretch>
            <a:fillRect/>
          </a:stretch>
        </p:blipFill>
        <p:spPr>
          <a:xfrm>
            <a:off x="7913658" y="4788796"/>
            <a:ext cx="1914525" cy="1183501"/>
          </a:xfrm>
          <a:prstGeom prst="rect">
            <a:avLst/>
          </a:prstGeom>
        </p:spPr>
      </p:pic>
      <p:pic>
        <p:nvPicPr>
          <p:cNvPr id="14" name="Picture 14">
            <a:extLst>
              <a:ext uri="{FF2B5EF4-FFF2-40B4-BE49-F238E27FC236}">
                <a16:creationId xmlns:a16="http://schemas.microsoft.com/office/drawing/2014/main" id="{858872AB-D500-DDCE-B646-BEA5AAFF70E2}"/>
              </a:ext>
            </a:extLst>
          </p:cNvPr>
          <p:cNvPicPr>
            <a:picLocks noChangeAspect="1"/>
          </p:cNvPicPr>
          <p:nvPr/>
        </p:nvPicPr>
        <p:blipFill>
          <a:blip r:embed="rId8"/>
          <a:stretch>
            <a:fillRect/>
          </a:stretch>
        </p:blipFill>
        <p:spPr>
          <a:xfrm>
            <a:off x="5519108" y="4808322"/>
            <a:ext cx="1809750" cy="1102396"/>
          </a:xfrm>
          <a:prstGeom prst="rect">
            <a:avLst/>
          </a:prstGeom>
        </p:spPr>
      </p:pic>
      <p:sp>
        <p:nvSpPr>
          <p:cNvPr id="7" name="Rectangle 6">
            <a:extLst>
              <a:ext uri="{FF2B5EF4-FFF2-40B4-BE49-F238E27FC236}">
                <a16:creationId xmlns:a16="http://schemas.microsoft.com/office/drawing/2014/main" id="{B1C3F746-163D-E05E-9186-52B7EC726AAD}"/>
              </a:ext>
            </a:extLst>
          </p:cNvPr>
          <p:cNvSpPr/>
          <p:nvPr/>
        </p:nvSpPr>
        <p:spPr>
          <a:xfrm>
            <a:off x="2024062" y="4557712"/>
            <a:ext cx="93345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16B392-C564-B263-F8EF-F8DE1B6E8B29}"/>
              </a:ext>
            </a:extLst>
          </p:cNvPr>
          <p:cNvSpPr txBox="1"/>
          <p:nvPr/>
        </p:nvSpPr>
        <p:spPr>
          <a:xfrm>
            <a:off x="2069306" y="4519612"/>
            <a:ext cx="1128712"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a:latin typeface="Calibri"/>
                <a:cs typeface="Arial"/>
              </a:rPr>
              <a:t>250 ml</a:t>
            </a:r>
          </a:p>
        </p:txBody>
      </p:sp>
    </p:spTree>
    <p:extLst>
      <p:ext uri="{BB962C8B-B14F-4D97-AF65-F5344CB8AC3E}">
        <p14:creationId xmlns:p14="http://schemas.microsoft.com/office/powerpoint/2010/main" val="1287102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F2C68C-25D2-CBCD-862E-A14678DB82E4}"/>
              </a:ext>
            </a:extLst>
          </p:cNvPr>
          <p:cNvSpPr>
            <a:spLocks noGrp="1"/>
          </p:cNvSpPr>
          <p:nvPr>
            <p:ph idx="1"/>
          </p:nvPr>
        </p:nvSpPr>
        <p:spPr>
          <a:xfrm>
            <a:off x="566928" y="2575416"/>
            <a:ext cx="8496247" cy="2990249"/>
          </a:xfrm>
        </p:spPr>
        <p:txBody>
          <a:bodyPr vert="horz" lIns="91440" tIns="45720" rIns="91440" bIns="45720" rtlCol="0" anchor="t">
            <a:noAutofit/>
          </a:bodyPr>
          <a:lstStyle/>
          <a:p>
            <a:r>
              <a:rPr lang="en-US" sz="3000">
                <a:ea typeface="+mn-lt"/>
                <a:cs typeface="+mn-lt"/>
              </a:rPr>
              <a:t>Comparison of virus detection sensitivity</a:t>
            </a:r>
            <a:endParaRPr lang="en-US" sz="3000">
              <a:cs typeface="Arial" panose="020B0604020202020204"/>
            </a:endParaRPr>
          </a:p>
          <a:p>
            <a:r>
              <a:rPr lang="en-US" sz="3000">
                <a:ea typeface="+mn-lt"/>
                <a:cs typeface="+mn-lt"/>
              </a:rPr>
              <a:t>Comparison of costs</a:t>
            </a:r>
            <a:endParaRPr lang="en-US" sz="3000">
              <a:cs typeface="Arial"/>
            </a:endParaRPr>
          </a:p>
          <a:p>
            <a:r>
              <a:rPr lang="en-US" sz="3000">
                <a:ea typeface="+mn-lt"/>
                <a:cs typeface="+mn-lt"/>
              </a:rPr>
              <a:t>Comparison of scalability</a:t>
            </a:r>
            <a:br>
              <a:rPr lang="en-US" sz="3000"/>
            </a:br>
            <a:endParaRPr lang="en-US">
              <a:cs typeface="Arial" panose="020B0604020202020204"/>
            </a:endParaRPr>
          </a:p>
        </p:txBody>
      </p:sp>
      <p:sp>
        <p:nvSpPr>
          <p:cNvPr id="4" name="Footer Placeholder 3">
            <a:extLst>
              <a:ext uri="{FF2B5EF4-FFF2-40B4-BE49-F238E27FC236}">
                <a16:creationId xmlns:a16="http://schemas.microsoft.com/office/drawing/2014/main" id="{895C936E-548E-404D-60A0-423473C9C119}"/>
              </a:ext>
            </a:extLst>
          </p:cNvPr>
          <p:cNvSpPr>
            <a:spLocks noGrp="1"/>
          </p:cNvSpPr>
          <p:nvPr>
            <p:ph type="ftr" sz="quarter" idx="10"/>
          </p:nvPr>
        </p:nvSpPr>
        <p:spPr/>
        <p:txBody>
          <a:bodyPr/>
          <a:lstStyle/>
          <a:p>
            <a:r>
              <a:rPr lang="en-US" dirty="0">
                <a:cs typeface="Arial"/>
              </a:rPr>
              <a:t>11</a:t>
            </a:r>
            <a:endParaRPr lang="en-US" dirty="0"/>
          </a:p>
        </p:txBody>
      </p:sp>
      <p:sp>
        <p:nvSpPr>
          <p:cNvPr id="2" name="Title 1">
            <a:extLst>
              <a:ext uri="{FF2B5EF4-FFF2-40B4-BE49-F238E27FC236}">
                <a16:creationId xmlns:a16="http://schemas.microsoft.com/office/drawing/2014/main" id="{4CEB03AA-660F-ED6F-408E-445DD8F41921}"/>
              </a:ext>
            </a:extLst>
          </p:cNvPr>
          <p:cNvSpPr>
            <a:spLocks noGrp="1"/>
          </p:cNvSpPr>
          <p:nvPr>
            <p:ph type="title"/>
          </p:nvPr>
        </p:nvSpPr>
        <p:spPr/>
        <p:txBody>
          <a:bodyPr/>
          <a:lstStyle/>
          <a:p>
            <a:r>
              <a:rPr lang="en-US" b="1">
                <a:latin typeface="Georgia"/>
              </a:rPr>
              <a:t>Goals</a:t>
            </a:r>
            <a:endParaRPr lang="en-US" b="1"/>
          </a:p>
        </p:txBody>
      </p:sp>
    </p:spTree>
    <p:extLst>
      <p:ext uri="{BB962C8B-B14F-4D97-AF65-F5344CB8AC3E}">
        <p14:creationId xmlns:p14="http://schemas.microsoft.com/office/powerpoint/2010/main" val="2036501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1CB9-22CE-2A75-E2D4-0A7F8CAD7FE9}"/>
              </a:ext>
            </a:extLst>
          </p:cNvPr>
          <p:cNvSpPr>
            <a:spLocks noGrp="1"/>
          </p:cNvSpPr>
          <p:nvPr>
            <p:ph type="title"/>
          </p:nvPr>
        </p:nvSpPr>
        <p:spPr>
          <a:xfrm>
            <a:off x="285574" y="1127693"/>
            <a:ext cx="11056014" cy="646331"/>
          </a:xfrm>
        </p:spPr>
        <p:txBody>
          <a:bodyPr/>
          <a:lstStyle/>
          <a:p>
            <a:r>
              <a:rPr lang="en-US" sz="2000" b="1">
                <a:latin typeface="Georgia"/>
              </a:rPr>
              <a:t>Task 1: </a:t>
            </a:r>
            <a:r>
              <a:rPr lang="en-US" sz="2000" b="1">
                <a:solidFill>
                  <a:schemeClr val="accent1"/>
                </a:solidFill>
                <a:latin typeface="Arial"/>
                <a:cs typeface="Arial"/>
              </a:rPr>
              <a:t> </a:t>
            </a:r>
            <a:r>
              <a:rPr lang="en-US" sz="2000" b="1">
                <a:solidFill>
                  <a:schemeClr val="accent1"/>
                </a:solidFill>
                <a:latin typeface="Georgia"/>
                <a:cs typeface="Arial"/>
              </a:rPr>
              <a:t>Assess the PCR inhibition removal from wastewater concentrated by commercial nucleic acid extraction kits</a:t>
            </a:r>
            <a:r>
              <a:rPr lang="en-US" sz="2000" b="1">
                <a:solidFill>
                  <a:schemeClr val="accent1"/>
                </a:solidFill>
                <a:latin typeface="Georgia"/>
              </a:rPr>
              <a:t> </a:t>
            </a:r>
            <a:endParaRPr lang="en-US" sz="2000" b="1">
              <a:solidFill>
                <a:schemeClr val="accent1"/>
              </a:solidFill>
            </a:endParaRPr>
          </a:p>
        </p:txBody>
      </p:sp>
      <p:sp>
        <p:nvSpPr>
          <p:cNvPr id="4" name="Footer Placeholder 3">
            <a:extLst>
              <a:ext uri="{FF2B5EF4-FFF2-40B4-BE49-F238E27FC236}">
                <a16:creationId xmlns:a16="http://schemas.microsoft.com/office/drawing/2014/main" id="{DAC333CD-C816-94EC-9A35-6DB27CCFCAD0}"/>
              </a:ext>
            </a:extLst>
          </p:cNvPr>
          <p:cNvSpPr>
            <a:spLocks noGrp="1"/>
          </p:cNvSpPr>
          <p:nvPr>
            <p:ph type="ftr" sz="quarter" idx="10"/>
          </p:nvPr>
        </p:nvSpPr>
        <p:spPr/>
        <p:txBody>
          <a:bodyPr/>
          <a:lstStyle/>
          <a:p>
            <a:r>
              <a:rPr lang="en-US" dirty="0">
                <a:cs typeface="Arial"/>
              </a:rPr>
              <a:t>12</a:t>
            </a:r>
            <a:endParaRPr lang="en-US" dirty="0"/>
          </a:p>
        </p:txBody>
      </p:sp>
      <p:sp>
        <p:nvSpPr>
          <p:cNvPr id="3" name="Rectangle: Rounded Corners 2">
            <a:extLst>
              <a:ext uri="{FF2B5EF4-FFF2-40B4-BE49-F238E27FC236}">
                <a16:creationId xmlns:a16="http://schemas.microsoft.com/office/drawing/2014/main" id="{648461E5-F436-BFFF-51F0-92EEC899DCBB}"/>
              </a:ext>
            </a:extLst>
          </p:cNvPr>
          <p:cNvSpPr/>
          <p:nvPr/>
        </p:nvSpPr>
        <p:spPr>
          <a:xfrm>
            <a:off x="10905699" y="2552169"/>
            <a:ext cx="1092827" cy="3114980"/>
          </a:xfrm>
          <a:prstGeom prst="roundRect">
            <a:avLst>
              <a:gd name="adj" fmla="val 14643"/>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schemeClr>
              </a:solidFill>
            </a:endParaRPr>
          </a:p>
        </p:txBody>
      </p:sp>
      <p:sp>
        <p:nvSpPr>
          <p:cNvPr id="6" name="Content Placeholder 2">
            <a:extLst>
              <a:ext uri="{FF2B5EF4-FFF2-40B4-BE49-F238E27FC236}">
                <a16:creationId xmlns:a16="http://schemas.microsoft.com/office/drawing/2014/main" id="{D7ECA236-6858-C930-A0DB-F9C096677F64}"/>
              </a:ext>
            </a:extLst>
          </p:cNvPr>
          <p:cNvSpPr>
            <a:spLocks noGrp="1"/>
          </p:cNvSpPr>
          <p:nvPr/>
        </p:nvSpPr>
        <p:spPr>
          <a:xfrm>
            <a:off x="630321" y="1829098"/>
            <a:ext cx="10597201" cy="460663"/>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chemeClr val="accent1"/>
                </a:solidFill>
              </a:rPr>
              <a:t>Hypothesis: Commercial extraction kits cannot effectively remove PCR inhibition.</a:t>
            </a:r>
          </a:p>
        </p:txBody>
      </p:sp>
      <p:grpSp>
        <p:nvGrpSpPr>
          <p:cNvPr id="7" name="Group 6">
            <a:extLst>
              <a:ext uri="{FF2B5EF4-FFF2-40B4-BE49-F238E27FC236}">
                <a16:creationId xmlns:a16="http://schemas.microsoft.com/office/drawing/2014/main" id="{7F91B441-A658-0051-A697-935CB35B1732}"/>
              </a:ext>
            </a:extLst>
          </p:cNvPr>
          <p:cNvGrpSpPr/>
          <p:nvPr/>
        </p:nvGrpSpPr>
        <p:grpSpPr>
          <a:xfrm>
            <a:off x="6839204" y="3102615"/>
            <a:ext cx="3878603" cy="2315799"/>
            <a:chOff x="6720019" y="2104200"/>
            <a:chExt cx="3878603" cy="2315799"/>
          </a:xfrm>
        </p:grpSpPr>
        <p:sp>
          <p:nvSpPr>
            <p:cNvPr id="56" name="Rectangle: Rounded Corners 55">
              <a:extLst>
                <a:ext uri="{FF2B5EF4-FFF2-40B4-BE49-F238E27FC236}">
                  <a16:creationId xmlns:a16="http://schemas.microsoft.com/office/drawing/2014/main" id="{DF75AEE3-E3A9-B8B2-256A-3805DA6129FD}"/>
                </a:ext>
              </a:extLst>
            </p:cNvPr>
            <p:cNvSpPr/>
            <p:nvPr/>
          </p:nvSpPr>
          <p:spPr>
            <a:xfrm>
              <a:off x="6720019" y="2453398"/>
              <a:ext cx="3751915" cy="1271447"/>
            </a:xfrm>
            <a:prstGeom prst="roundRect">
              <a:avLst>
                <a:gd name="adj" fmla="val 1464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schemeClr>
                </a:solidFill>
              </a:endParaRPr>
            </a:p>
          </p:txBody>
        </p:sp>
        <p:sp>
          <p:nvSpPr>
            <p:cNvPr id="57" name="TextBox 6">
              <a:extLst>
                <a:ext uri="{FF2B5EF4-FFF2-40B4-BE49-F238E27FC236}">
                  <a16:creationId xmlns:a16="http://schemas.microsoft.com/office/drawing/2014/main" id="{769EFD90-4466-437F-56B0-4A13A36EE79A}"/>
                </a:ext>
              </a:extLst>
            </p:cNvPr>
            <p:cNvSpPr txBox="1"/>
            <p:nvPr/>
          </p:nvSpPr>
          <p:spPr>
            <a:xfrm>
              <a:off x="7634169" y="2428624"/>
              <a:ext cx="1865304" cy="1323439"/>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rgbClr val="000000"/>
                  </a:solidFill>
                  <a:latin typeface="Arial"/>
                  <a:ea typeface="DengXian"/>
                  <a:cs typeface="Arial"/>
                </a:rPr>
                <a:t>QIAGEN</a:t>
              </a:r>
              <a:r>
                <a:rPr lang="en-US" sz="1600" kern="1200">
                  <a:solidFill>
                    <a:srgbClr val="000000"/>
                  </a:solidFill>
                  <a:effectLst/>
                  <a:latin typeface="Arial"/>
                  <a:ea typeface="DengXian"/>
                  <a:cs typeface="Arial"/>
                </a:rPr>
                <a:t> QIAamp</a:t>
              </a:r>
              <a:r>
                <a:rPr lang="en-US" sz="1600">
                  <a:solidFill>
                    <a:srgbClr val="000000"/>
                  </a:solidFill>
                  <a:latin typeface="Arial"/>
                  <a:ea typeface="DengXian"/>
                  <a:cs typeface="Arial"/>
                </a:rPr>
                <a:t> </a:t>
              </a:r>
              <a:endPar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0" indent="0" algn="ctr">
                <a:buNone/>
              </a:pPr>
              <a:r>
                <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DSP Virus Kit</a:t>
              </a:r>
            </a:p>
            <a:p>
              <a:pPr marL="0" indent="0" algn="ctr">
                <a:buNone/>
              </a:pPr>
              <a:endParaRPr lang="en-US" sz="1600">
                <a:solidFill>
                  <a:srgbClr val="000000"/>
                </a:solidFill>
                <a:latin typeface="Arial" panose="020B0604020202020204" pitchFamily="34" charset="0"/>
                <a:cs typeface="Arial" panose="020B0604020202020204" pitchFamily="34" charset="0"/>
              </a:endParaRPr>
            </a:p>
            <a:p>
              <a:pPr marL="0" indent="0" algn="ctr">
                <a:buNone/>
              </a:pPr>
              <a:r>
                <a:rPr lang="en-US" sz="1600" b="1"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ZYMO</a:t>
              </a:r>
              <a:r>
                <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1600">
                  <a:solidFill>
                    <a:srgbClr val="000000"/>
                  </a:solidFill>
                  <a:latin typeface="Arial" panose="020B0604020202020204" pitchFamily="34" charset="0"/>
                  <a:ea typeface="DengXian" panose="02010600030101010101" pitchFamily="2" charset="-122"/>
                  <a:cs typeface="Arial" panose="020B0604020202020204" pitchFamily="34" charset="0"/>
                </a:rPr>
                <a:t>Q</a:t>
              </a:r>
              <a:r>
                <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uick </a:t>
              </a:r>
            </a:p>
            <a:p>
              <a:pPr marL="0" indent="0" algn="ctr">
                <a:buNone/>
              </a:pPr>
              <a:r>
                <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DNA/RNA Viral Kit</a:t>
              </a:r>
              <a:endParaRPr lang="en-US" sz="1600">
                <a:solidFill>
                  <a:srgbClr val="000000"/>
                </a:solidFill>
                <a:latin typeface="Arial" panose="020B0604020202020204" pitchFamily="34" charset="0"/>
                <a:cs typeface="Arial" panose="020B0604020202020204" pitchFamily="34" charset="0"/>
              </a:endParaRPr>
            </a:p>
          </p:txBody>
        </p:sp>
        <p:sp>
          <p:nvSpPr>
            <p:cNvPr id="58" name="TextBox 7">
              <a:extLst>
                <a:ext uri="{FF2B5EF4-FFF2-40B4-BE49-F238E27FC236}">
                  <a16:creationId xmlns:a16="http://schemas.microsoft.com/office/drawing/2014/main" id="{D8FBF10B-B44F-6100-32CC-BED1A9D5D7A4}"/>
                </a:ext>
              </a:extLst>
            </p:cNvPr>
            <p:cNvSpPr txBox="1"/>
            <p:nvPr/>
          </p:nvSpPr>
          <p:spPr>
            <a:xfrm>
              <a:off x="7869683" y="4081445"/>
              <a:ext cx="272893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600">
                <a:solidFill>
                  <a:srgbClr val="000000"/>
                </a:solidFill>
                <a:latin typeface="Arial"/>
                <a:ea typeface="DengXian"/>
                <a:cs typeface="Arial"/>
              </a:endParaRPr>
            </a:p>
          </p:txBody>
        </p:sp>
        <p:sp>
          <p:nvSpPr>
            <p:cNvPr id="59" name="TextBox 8">
              <a:extLst>
                <a:ext uri="{FF2B5EF4-FFF2-40B4-BE49-F238E27FC236}">
                  <a16:creationId xmlns:a16="http://schemas.microsoft.com/office/drawing/2014/main" id="{906C3D87-7FA0-887F-AC93-4894707AF0EB}"/>
                </a:ext>
              </a:extLst>
            </p:cNvPr>
            <p:cNvSpPr txBox="1"/>
            <p:nvPr/>
          </p:nvSpPr>
          <p:spPr>
            <a:xfrm>
              <a:off x="7387803" y="2104200"/>
              <a:ext cx="2499494"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tx1">
                      <a:lumMod val="50000"/>
                    </a:schemeClr>
                  </a:solidFill>
                  <a:latin typeface="Arial" panose="020B0604020202020204" pitchFamily="34" charset="0"/>
                  <a:cs typeface="Arial" panose="020B0604020202020204" pitchFamily="34" charset="0"/>
                </a:rPr>
                <a:t>Nucleic acid extraction</a:t>
              </a:r>
            </a:p>
          </p:txBody>
        </p:sp>
      </p:grpSp>
      <p:sp>
        <p:nvSpPr>
          <p:cNvPr id="8" name="TextBox 9">
            <a:extLst>
              <a:ext uri="{FF2B5EF4-FFF2-40B4-BE49-F238E27FC236}">
                <a16:creationId xmlns:a16="http://schemas.microsoft.com/office/drawing/2014/main" id="{220ACE9A-2348-5128-6B7D-C672707DBBA6}"/>
              </a:ext>
            </a:extLst>
          </p:cNvPr>
          <p:cNvSpPr txBox="1"/>
          <p:nvPr/>
        </p:nvSpPr>
        <p:spPr>
          <a:xfrm>
            <a:off x="63053" y="5372644"/>
            <a:ext cx="1761065"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600">
              <a:solidFill>
                <a:srgbClr val="FF0000"/>
              </a:solidFill>
              <a:latin typeface="Arial" panose="020B0604020202020204" pitchFamily="34" charset="0"/>
              <a:cs typeface="Arial" panose="020B0604020202020204" pitchFamily="34" charset="0"/>
            </a:endParaRPr>
          </a:p>
          <a:p>
            <a:pPr algn="ctr"/>
            <a:r>
              <a:rPr lang="en-US" sz="1600">
                <a:solidFill>
                  <a:srgbClr val="000000"/>
                </a:solidFill>
                <a:latin typeface="Arial"/>
                <a:cs typeface="Arial"/>
              </a:rPr>
              <a:t>6 </a:t>
            </a:r>
            <a:r>
              <a:rPr lang="en-US" sz="1600" err="1">
                <a:solidFill>
                  <a:srgbClr val="000000"/>
                </a:solidFill>
                <a:latin typeface="Arial"/>
                <a:cs typeface="Arial"/>
              </a:rPr>
              <a:t>sewersheds</a:t>
            </a:r>
            <a:endParaRPr lang="en-US" sz="1600">
              <a:solidFill>
                <a:srgbClr val="000000"/>
              </a:solidFill>
              <a:latin typeface="Arial"/>
              <a:cs typeface="Arial"/>
            </a:endParaRPr>
          </a:p>
        </p:txBody>
      </p:sp>
      <p:sp>
        <p:nvSpPr>
          <p:cNvPr id="10" name="TextBox 11">
            <a:extLst>
              <a:ext uri="{FF2B5EF4-FFF2-40B4-BE49-F238E27FC236}">
                <a16:creationId xmlns:a16="http://schemas.microsoft.com/office/drawing/2014/main" id="{6485E6D3-D29F-C192-0C78-66A3FF892A3C}"/>
              </a:ext>
            </a:extLst>
          </p:cNvPr>
          <p:cNvSpPr txBox="1"/>
          <p:nvPr/>
        </p:nvSpPr>
        <p:spPr>
          <a:xfrm>
            <a:off x="6735684" y="4396633"/>
            <a:ext cx="133228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endParaRPr lang="en-US" sz="1600" b="1">
              <a:solidFill>
                <a:srgbClr val="000000"/>
              </a:solidFill>
              <a:latin typeface="Arial" panose="020B0604020202020204" pitchFamily="34" charset="0"/>
              <a:ea typeface="DengXian"/>
              <a:cs typeface="Arial" panose="020B0604020202020204" pitchFamily="34" charset="0"/>
            </a:endParaRPr>
          </a:p>
        </p:txBody>
      </p:sp>
      <p:sp>
        <p:nvSpPr>
          <p:cNvPr id="11" name="TextBox 12">
            <a:extLst>
              <a:ext uri="{FF2B5EF4-FFF2-40B4-BE49-F238E27FC236}">
                <a16:creationId xmlns:a16="http://schemas.microsoft.com/office/drawing/2014/main" id="{774A5154-595B-2936-5A52-46E319EB0438}"/>
              </a:ext>
            </a:extLst>
          </p:cNvPr>
          <p:cNvSpPr txBox="1"/>
          <p:nvPr/>
        </p:nvSpPr>
        <p:spPr>
          <a:xfrm>
            <a:off x="10717811" y="2148975"/>
            <a:ext cx="1336462"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tx1">
                    <a:lumMod val="50000"/>
                  </a:schemeClr>
                </a:solidFill>
                <a:latin typeface="Arial" panose="020B0604020202020204" pitchFamily="34" charset="0"/>
                <a:cs typeface="Arial" panose="020B0604020202020204" pitchFamily="34" charset="0"/>
              </a:rPr>
              <a:t>RT-qPCR</a:t>
            </a:r>
          </a:p>
        </p:txBody>
      </p:sp>
      <p:cxnSp>
        <p:nvCxnSpPr>
          <p:cNvPr id="12" name="Straight Arrow Connector 11">
            <a:extLst>
              <a:ext uri="{FF2B5EF4-FFF2-40B4-BE49-F238E27FC236}">
                <a16:creationId xmlns:a16="http://schemas.microsoft.com/office/drawing/2014/main" id="{74EC0AB7-EAB9-FC7E-2112-963A0DD19BC7}"/>
              </a:ext>
            </a:extLst>
          </p:cNvPr>
          <p:cNvCxnSpPr>
            <a:cxnSpLocks/>
          </p:cNvCxnSpPr>
          <p:nvPr/>
        </p:nvCxnSpPr>
        <p:spPr>
          <a:xfrm>
            <a:off x="10531299" y="4094954"/>
            <a:ext cx="365760" cy="0"/>
          </a:xfrm>
          <a:prstGeom prst="straightConnector1">
            <a:avLst/>
          </a:prstGeom>
          <a:ln w="76200">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3" name="TextBox 14">
            <a:extLst>
              <a:ext uri="{FF2B5EF4-FFF2-40B4-BE49-F238E27FC236}">
                <a16:creationId xmlns:a16="http://schemas.microsoft.com/office/drawing/2014/main" id="{16D65D9E-ADF9-DB61-B6C9-38D6C4AE913D}"/>
              </a:ext>
            </a:extLst>
          </p:cNvPr>
          <p:cNvSpPr txBox="1"/>
          <p:nvPr/>
        </p:nvSpPr>
        <p:spPr>
          <a:xfrm>
            <a:off x="10829055" y="3069902"/>
            <a:ext cx="1332288" cy="255454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undiluted</a:t>
            </a:r>
          </a:p>
          <a:p>
            <a:pPr marL="0" indent="0" algn="ctr">
              <a:buNone/>
            </a:pPr>
            <a:r>
              <a:rPr lang="en-US" sz="1600" b="1"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1 x</a:t>
            </a:r>
          </a:p>
          <a:p>
            <a:pPr marL="0" indent="0" algn="ctr">
              <a:buNone/>
            </a:pPr>
            <a:endPar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0" indent="0" algn="ctr">
              <a:buNone/>
            </a:pPr>
            <a:r>
              <a:rPr lang="en-US" sz="1600">
                <a:solidFill>
                  <a:srgbClr val="000000"/>
                </a:solidFill>
                <a:latin typeface="Arial" panose="020B0604020202020204" pitchFamily="34" charset="0"/>
                <a:ea typeface="DengXian" panose="02010600030101010101" pitchFamily="2" charset="-122"/>
                <a:cs typeface="Arial" panose="020B0604020202020204" pitchFamily="34" charset="0"/>
              </a:rPr>
              <a:t>5-fold dilution</a:t>
            </a:r>
          </a:p>
          <a:p>
            <a:pPr marL="0" indent="0" algn="ctr">
              <a:buNone/>
            </a:pPr>
            <a:r>
              <a:rPr lang="en-US" sz="1600" b="1">
                <a:solidFill>
                  <a:srgbClr val="000000"/>
                </a:solidFill>
                <a:latin typeface="Arial" panose="020B0604020202020204" pitchFamily="34" charset="0"/>
                <a:ea typeface="DengXian" panose="02010600030101010101" pitchFamily="2" charset="-122"/>
                <a:cs typeface="Arial" panose="020B0604020202020204" pitchFamily="34" charset="0"/>
              </a:rPr>
              <a:t>5 x</a:t>
            </a:r>
            <a:r>
              <a:rPr lang="en-US" sz="1600">
                <a:solidFill>
                  <a:srgbClr val="000000"/>
                </a:solidFill>
                <a:latin typeface="Arial" panose="020B0604020202020204" pitchFamily="34" charset="0"/>
                <a:ea typeface="DengXian" panose="02010600030101010101" pitchFamily="2" charset="-122"/>
                <a:cs typeface="Arial" panose="020B0604020202020204" pitchFamily="34" charset="0"/>
              </a:rPr>
              <a:t> </a:t>
            </a:r>
          </a:p>
          <a:p>
            <a:pPr marL="0" indent="0" algn="ctr">
              <a:buNone/>
            </a:pPr>
            <a:endParaRPr lang="en-US" sz="1600">
              <a:solidFill>
                <a:srgbClr val="000000"/>
              </a:solidFill>
              <a:latin typeface="Arial" panose="020B0604020202020204" pitchFamily="34" charset="0"/>
              <a:ea typeface="DengXian" panose="02010600030101010101" pitchFamily="2" charset="-122"/>
              <a:cs typeface="Arial" panose="020B0604020202020204" pitchFamily="34" charset="0"/>
            </a:endParaRPr>
          </a:p>
          <a:p>
            <a:pPr marL="0" indent="0" algn="ctr">
              <a:buNone/>
            </a:pPr>
            <a:r>
              <a:rPr lang="en-US" sz="1600">
                <a:solidFill>
                  <a:srgbClr val="000000"/>
                </a:solidFill>
                <a:latin typeface="Arial" panose="020B0604020202020204" pitchFamily="34" charset="0"/>
                <a:ea typeface="DengXian" panose="02010600030101010101" pitchFamily="2" charset="-122"/>
                <a:cs typeface="Arial" panose="020B0604020202020204" pitchFamily="34" charset="0"/>
              </a:rPr>
              <a:t>10-fold dilution</a:t>
            </a:r>
          </a:p>
          <a:p>
            <a:pPr marL="0" indent="0" algn="ctr">
              <a:buNone/>
            </a:pPr>
            <a:r>
              <a:rPr lang="en-US" sz="1600" b="1">
                <a:solidFill>
                  <a:srgbClr val="000000"/>
                </a:solidFill>
                <a:latin typeface="Arial" panose="020B0604020202020204" pitchFamily="34" charset="0"/>
                <a:ea typeface="DengXian" panose="02010600030101010101" pitchFamily="2" charset="-122"/>
                <a:cs typeface="Arial" panose="020B0604020202020204" pitchFamily="34" charset="0"/>
              </a:rPr>
              <a:t>10 x</a:t>
            </a:r>
            <a:endParaRPr lang="en-US" sz="1600" b="1">
              <a:solidFill>
                <a:srgbClr val="000000"/>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22454CCE-C338-0AB1-D912-C19CC2F7E388}"/>
              </a:ext>
            </a:extLst>
          </p:cNvPr>
          <p:cNvGrpSpPr/>
          <p:nvPr/>
        </p:nvGrpSpPr>
        <p:grpSpPr>
          <a:xfrm>
            <a:off x="175670" y="3101475"/>
            <a:ext cx="5110755" cy="3757742"/>
            <a:chOff x="43785" y="2103060"/>
            <a:chExt cx="5110755" cy="3757742"/>
          </a:xfrm>
        </p:grpSpPr>
        <p:sp>
          <p:nvSpPr>
            <p:cNvPr id="19" name="Rectangle: Rounded Corners 18">
              <a:extLst>
                <a:ext uri="{FF2B5EF4-FFF2-40B4-BE49-F238E27FC236}">
                  <a16:creationId xmlns:a16="http://schemas.microsoft.com/office/drawing/2014/main" id="{9ED2AB90-DB72-CC26-4332-51440186447D}"/>
                </a:ext>
              </a:extLst>
            </p:cNvPr>
            <p:cNvSpPr/>
            <p:nvPr/>
          </p:nvSpPr>
          <p:spPr>
            <a:xfrm>
              <a:off x="3092069" y="2428223"/>
              <a:ext cx="1744252" cy="1306089"/>
            </a:xfrm>
            <a:prstGeom prst="roundRect">
              <a:avLst>
                <a:gd name="adj" fmla="val 11682"/>
              </a:avLst>
            </a:prstGeom>
            <a:solidFill>
              <a:srgbClr val="EDD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schemeClr>
                </a:solidFill>
              </a:endParaRPr>
            </a:p>
          </p:txBody>
        </p:sp>
        <p:sp>
          <p:nvSpPr>
            <p:cNvPr id="20" name="TextBox 18">
              <a:extLst>
                <a:ext uri="{FF2B5EF4-FFF2-40B4-BE49-F238E27FC236}">
                  <a16:creationId xmlns:a16="http://schemas.microsoft.com/office/drawing/2014/main" id="{71BF59BB-59F1-E5FB-0697-3118EF0F886E}"/>
                </a:ext>
              </a:extLst>
            </p:cNvPr>
            <p:cNvSpPr txBox="1"/>
            <p:nvPr/>
          </p:nvSpPr>
          <p:spPr>
            <a:xfrm>
              <a:off x="2795720" y="2103060"/>
              <a:ext cx="2325746"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tx1">
                      <a:lumMod val="50000"/>
                    </a:schemeClr>
                  </a:solidFill>
                  <a:latin typeface="Arial" panose="020B0604020202020204" pitchFamily="34" charset="0"/>
                  <a:cs typeface="Arial" panose="020B0604020202020204" pitchFamily="34" charset="0"/>
                </a:rPr>
                <a:t>Virus concentration</a:t>
              </a:r>
            </a:p>
          </p:txBody>
        </p:sp>
        <p:grpSp>
          <p:nvGrpSpPr>
            <p:cNvPr id="21" name="Group 20">
              <a:extLst>
                <a:ext uri="{FF2B5EF4-FFF2-40B4-BE49-F238E27FC236}">
                  <a16:creationId xmlns:a16="http://schemas.microsoft.com/office/drawing/2014/main" id="{F9C7EFAB-1C5C-18A4-1453-D488C7B90D77}"/>
                </a:ext>
              </a:extLst>
            </p:cNvPr>
            <p:cNvGrpSpPr/>
            <p:nvPr/>
          </p:nvGrpSpPr>
          <p:grpSpPr>
            <a:xfrm>
              <a:off x="1557578" y="2706920"/>
              <a:ext cx="1499092" cy="1542102"/>
              <a:chOff x="1557578" y="2706920"/>
              <a:chExt cx="1499092" cy="1542102"/>
            </a:xfrm>
          </p:grpSpPr>
          <p:cxnSp>
            <p:nvCxnSpPr>
              <p:cNvPr id="46" name="Straight Arrow Connector 45">
                <a:extLst>
                  <a:ext uri="{FF2B5EF4-FFF2-40B4-BE49-F238E27FC236}">
                    <a16:creationId xmlns:a16="http://schemas.microsoft.com/office/drawing/2014/main" id="{19646E36-5821-3B2A-0E09-A43D9167F5D4}"/>
                  </a:ext>
                </a:extLst>
              </p:cNvPr>
              <p:cNvCxnSpPr>
                <a:cxnSpLocks/>
              </p:cNvCxnSpPr>
              <p:nvPr/>
            </p:nvCxnSpPr>
            <p:spPr>
              <a:xfrm flipV="1">
                <a:off x="1557578" y="2766178"/>
                <a:ext cx="1499092" cy="220507"/>
              </a:xfrm>
              <a:prstGeom prst="straightConnector1">
                <a:avLst/>
              </a:prstGeom>
              <a:ln w="28575">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 name="TextBox 45">
                <a:extLst>
                  <a:ext uri="{FF2B5EF4-FFF2-40B4-BE49-F238E27FC236}">
                    <a16:creationId xmlns:a16="http://schemas.microsoft.com/office/drawing/2014/main" id="{E832AE37-9B36-A09B-3669-752E878F644B}"/>
                  </a:ext>
                </a:extLst>
              </p:cNvPr>
              <p:cNvSpPr txBox="1"/>
              <p:nvPr/>
            </p:nvSpPr>
            <p:spPr>
              <a:xfrm rot="21210944">
                <a:off x="1840047" y="2706920"/>
                <a:ext cx="1021881" cy="338554"/>
              </a:xfrm>
              <a:prstGeom prst="rect">
                <a:avLst/>
              </a:prstGeom>
              <a:solidFill>
                <a:srgbClr val="FFFFFF"/>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000000"/>
                    </a:solidFill>
                    <a:latin typeface="+mj-lt"/>
                  </a:rPr>
                  <a:t>250 mL</a:t>
                </a:r>
                <a:endParaRPr lang="en-US" sz="1600">
                  <a:solidFill>
                    <a:srgbClr val="000000"/>
                  </a:solidFill>
                </a:endParaRPr>
              </a:p>
            </p:txBody>
          </p:sp>
          <p:cxnSp>
            <p:nvCxnSpPr>
              <p:cNvPr id="49" name="Straight Arrow Connector 48">
                <a:extLst>
                  <a:ext uri="{FF2B5EF4-FFF2-40B4-BE49-F238E27FC236}">
                    <a16:creationId xmlns:a16="http://schemas.microsoft.com/office/drawing/2014/main" id="{D7C2A676-33A8-1ED0-78A9-53881A82CA25}"/>
                  </a:ext>
                </a:extLst>
              </p:cNvPr>
              <p:cNvCxnSpPr>
                <a:cxnSpLocks/>
              </p:cNvCxnSpPr>
              <p:nvPr/>
            </p:nvCxnSpPr>
            <p:spPr>
              <a:xfrm flipV="1">
                <a:off x="1597795" y="3414932"/>
                <a:ext cx="1362726" cy="360851"/>
              </a:xfrm>
              <a:prstGeom prst="straightConnector1">
                <a:avLst/>
              </a:prstGeom>
              <a:ln w="28575">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50" name="TextBox 48">
                <a:extLst>
                  <a:ext uri="{FF2B5EF4-FFF2-40B4-BE49-F238E27FC236}">
                    <a16:creationId xmlns:a16="http://schemas.microsoft.com/office/drawing/2014/main" id="{AF7E46D0-D01D-8BC1-258E-9CDB33CCE4CD}"/>
                  </a:ext>
                </a:extLst>
              </p:cNvPr>
              <p:cNvSpPr txBox="1"/>
              <p:nvPr/>
            </p:nvSpPr>
            <p:spPr>
              <a:xfrm rot="20700000">
                <a:off x="1802805" y="3441499"/>
                <a:ext cx="945681" cy="338554"/>
              </a:xfrm>
              <a:prstGeom prst="rect">
                <a:avLst/>
              </a:prstGeom>
              <a:solidFill>
                <a:srgbClr val="FFFFFF"/>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000000"/>
                    </a:solidFill>
                    <a:latin typeface="+mj-lt"/>
                  </a:rPr>
                  <a:t>100 mL</a:t>
                </a:r>
                <a:endParaRPr lang="en-US" sz="1600">
                  <a:solidFill>
                    <a:srgbClr val="000000"/>
                  </a:solidFill>
                </a:endParaRPr>
              </a:p>
            </p:txBody>
          </p:sp>
          <p:sp>
            <p:nvSpPr>
              <p:cNvPr id="52" name="TextBox 50">
                <a:extLst>
                  <a:ext uri="{FF2B5EF4-FFF2-40B4-BE49-F238E27FC236}">
                    <a16:creationId xmlns:a16="http://schemas.microsoft.com/office/drawing/2014/main" id="{AA612219-49FC-4EF7-8A7C-01F957340D87}"/>
                  </a:ext>
                </a:extLst>
              </p:cNvPr>
              <p:cNvSpPr txBox="1"/>
              <p:nvPr/>
            </p:nvSpPr>
            <p:spPr>
              <a:xfrm rot="2391616">
                <a:off x="1691196" y="3910468"/>
                <a:ext cx="865256" cy="338554"/>
              </a:xfrm>
              <a:prstGeom prst="rect">
                <a:avLst/>
              </a:prstGeom>
              <a:solidFill>
                <a:srgbClr val="FFFFFF"/>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solidFill>
                    <a:srgbClr val="000000"/>
                  </a:solidFill>
                  <a:cs typeface="Arial"/>
                </a:endParaRPr>
              </a:p>
            </p:txBody>
          </p:sp>
        </p:grpSp>
        <p:sp>
          <p:nvSpPr>
            <p:cNvPr id="22" name="TextBox 20">
              <a:extLst>
                <a:ext uri="{FF2B5EF4-FFF2-40B4-BE49-F238E27FC236}">
                  <a16:creationId xmlns:a16="http://schemas.microsoft.com/office/drawing/2014/main" id="{C24922E5-8AA8-49CA-A058-5374CB2B7716}"/>
                </a:ext>
              </a:extLst>
            </p:cNvPr>
            <p:cNvSpPr txBox="1"/>
            <p:nvPr/>
          </p:nvSpPr>
          <p:spPr>
            <a:xfrm>
              <a:off x="3152361" y="2587028"/>
              <a:ext cx="1476686" cy="338554"/>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chemeClr val="tx1">
                      <a:lumMod val="50000"/>
                    </a:schemeClr>
                  </a:solidFill>
                  <a:latin typeface="Arial" panose="020B0604020202020204" pitchFamily="34" charset="0"/>
                  <a:cs typeface="Arial" panose="020B0604020202020204" pitchFamily="34" charset="0"/>
                </a:rPr>
                <a:t>Ultrafiltration</a:t>
              </a:r>
            </a:p>
          </p:txBody>
        </p:sp>
        <p:sp>
          <p:nvSpPr>
            <p:cNvPr id="23" name="TextBox 21">
              <a:extLst>
                <a:ext uri="{FF2B5EF4-FFF2-40B4-BE49-F238E27FC236}">
                  <a16:creationId xmlns:a16="http://schemas.microsoft.com/office/drawing/2014/main" id="{FF774BF2-9410-2143-A86D-766BEAC50005}"/>
                </a:ext>
              </a:extLst>
            </p:cNvPr>
            <p:cNvSpPr txBox="1"/>
            <p:nvPr/>
          </p:nvSpPr>
          <p:spPr>
            <a:xfrm>
              <a:off x="3186198" y="3210344"/>
              <a:ext cx="617477" cy="338554"/>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chemeClr val="tx1">
                      <a:lumMod val="50000"/>
                    </a:schemeClr>
                  </a:solidFill>
                  <a:latin typeface="Arial" panose="020B0604020202020204" pitchFamily="34" charset="0"/>
                  <a:cs typeface="Arial" panose="020B0604020202020204" pitchFamily="34" charset="0"/>
                </a:rPr>
                <a:t>PEG</a:t>
              </a:r>
            </a:p>
          </p:txBody>
        </p:sp>
        <p:sp>
          <p:nvSpPr>
            <p:cNvPr id="24" name="TextBox 22">
              <a:extLst>
                <a:ext uri="{FF2B5EF4-FFF2-40B4-BE49-F238E27FC236}">
                  <a16:creationId xmlns:a16="http://schemas.microsoft.com/office/drawing/2014/main" id="{90E3C99D-49BC-D40F-7682-F263306769CD}"/>
                </a:ext>
              </a:extLst>
            </p:cNvPr>
            <p:cNvSpPr txBox="1"/>
            <p:nvPr/>
          </p:nvSpPr>
          <p:spPr>
            <a:xfrm>
              <a:off x="3146897" y="3980083"/>
              <a:ext cx="184731" cy="338554"/>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b="1">
                <a:solidFill>
                  <a:schemeClr val="tx1">
                    <a:lumMod val="50000"/>
                  </a:schemeClr>
                </a:solidFill>
                <a:latin typeface="Arial" panose="020B0604020202020204" pitchFamily="34" charset="0"/>
                <a:cs typeface="Arial" panose="020B0604020202020204" pitchFamily="34" charset="0"/>
              </a:endParaRPr>
            </a:p>
          </p:txBody>
        </p:sp>
        <p:sp>
          <p:nvSpPr>
            <p:cNvPr id="25" name="TextBox 23">
              <a:extLst>
                <a:ext uri="{FF2B5EF4-FFF2-40B4-BE49-F238E27FC236}">
                  <a16:creationId xmlns:a16="http://schemas.microsoft.com/office/drawing/2014/main" id="{2C2414A8-F2D5-5AB1-DC44-E2CA7E60907A}"/>
                </a:ext>
              </a:extLst>
            </p:cNvPr>
            <p:cNvSpPr txBox="1"/>
            <p:nvPr/>
          </p:nvSpPr>
          <p:spPr>
            <a:xfrm>
              <a:off x="3132833" y="5522248"/>
              <a:ext cx="2021707" cy="338554"/>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b="1">
                <a:solidFill>
                  <a:schemeClr val="tx1">
                    <a:lumMod val="50000"/>
                  </a:schemeClr>
                </a:solidFill>
                <a:latin typeface="Arial" panose="020B0604020202020204" pitchFamily="34" charset="0"/>
                <a:cs typeface="Arial" panose="020B0604020202020204" pitchFamily="34" charset="0"/>
              </a:endParaRPr>
            </a:p>
          </p:txBody>
        </p:sp>
        <p:sp>
          <p:nvSpPr>
            <p:cNvPr id="26" name="TextBox 24">
              <a:extLst>
                <a:ext uri="{FF2B5EF4-FFF2-40B4-BE49-F238E27FC236}">
                  <a16:creationId xmlns:a16="http://schemas.microsoft.com/office/drawing/2014/main" id="{3CEF2DCE-39C9-BD5B-4F18-315B8C40856E}"/>
                </a:ext>
              </a:extLst>
            </p:cNvPr>
            <p:cNvSpPr txBox="1"/>
            <p:nvPr/>
          </p:nvSpPr>
          <p:spPr>
            <a:xfrm>
              <a:off x="3146897" y="4717417"/>
              <a:ext cx="184731" cy="338554"/>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b="1">
                <a:solidFill>
                  <a:schemeClr val="tx1">
                    <a:lumMod val="50000"/>
                  </a:schemeClr>
                </a:solidFill>
                <a:latin typeface="Arial"/>
                <a:cs typeface="Arial"/>
              </a:endParaRPr>
            </a:p>
          </p:txBody>
        </p:sp>
        <p:grpSp>
          <p:nvGrpSpPr>
            <p:cNvPr id="27" name="Group 26">
              <a:extLst>
                <a:ext uri="{FF2B5EF4-FFF2-40B4-BE49-F238E27FC236}">
                  <a16:creationId xmlns:a16="http://schemas.microsoft.com/office/drawing/2014/main" id="{30419C79-BB10-966B-1810-C40D12079835}"/>
                </a:ext>
              </a:extLst>
            </p:cNvPr>
            <p:cNvGrpSpPr/>
            <p:nvPr/>
          </p:nvGrpSpPr>
          <p:grpSpPr>
            <a:xfrm>
              <a:off x="43785" y="2493216"/>
              <a:ext cx="1435674" cy="1825426"/>
              <a:chOff x="43785" y="2493216"/>
              <a:chExt cx="1435674" cy="1825426"/>
            </a:xfrm>
          </p:grpSpPr>
          <p:grpSp>
            <p:nvGrpSpPr>
              <p:cNvPr id="28" name="Group 27">
                <a:extLst>
                  <a:ext uri="{FF2B5EF4-FFF2-40B4-BE49-F238E27FC236}">
                    <a16:creationId xmlns:a16="http://schemas.microsoft.com/office/drawing/2014/main" id="{B913FFCA-B011-DD2B-4606-24872991E0AF}"/>
                  </a:ext>
                </a:extLst>
              </p:cNvPr>
              <p:cNvGrpSpPr/>
              <p:nvPr/>
            </p:nvGrpSpPr>
            <p:grpSpPr>
              <a:xfrm>
                <a:off x="43785" y="3576382"/>
                <a:ext cx="594688" cy="742260"/>
                <a:chOff x="43785" y="3576378"/>
                <a:chExt cx="756115" cy="1011019"/>
              </a:xfrm>
            </p:grpSpPr>
            <p:sp>
              <p:nvSpPr>
                <p:cNvPr id="44" name="Can 10">
                  <a:extLst>
                    <a:ext uri="{FF2B5EF4-FFF2-40B4-BE49-F238E27FC236}">
                      <a16:creationId xmlns:a16="http://schemas.microsoft.com/office/drawing/2014/main" id="{1914870C-1016-18C4-8C84-BC114E210D55}"/>
                    </a:ext>
                  </a:extLst>
                </p:cNvPr>
                <p:cNvSpPr/>
                <p:nvPr/>
              </p:nvSpPr>
              <p:spPr>
                <a:xfrm>
                  <a:off x="44147" y="3576378"/>
                  <a:ext cx="755753" cy="599759"/>
                </a:xfrm>
                <a:prstGeom prst="can">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sp>
              <p:nvSpPr>
                <p:cNvPr id="45" name="Can 49">
                  <a:extLst>
                    <a:ext uri="{FF2B5EF4-FFF2-40B4-BE49-F238E27FC236}">
                      <a16:creationId xmlns:a16="http://schemas.microsoft.com/office/drawing/2014/main" id="{BDDEF8AB-78F6-6A54-FB89-FAD62D35BE70}"/>
                    </a:ext>
                  </a:extLst>
                </p:cNvPr>
                <p:cNvSpPr/>
                <p:nvPr/>
              </p:nvSpPr>
              <p:spPr>
                <a:xfrm>
                  <a:off x="43785" y="3987638"/>
                  <a:ext cx="755753" cy="599759"/>
                </a:xfrm>
                <a:prstGeom prst="can">
                  <a:avLst/>
                </a:prstGeom>
                <a:solidFill>
                  <a:srgbClr val="99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2F76846F-6C1A-02D1-F520-F6862D119565}"/>
                  </a:ext>
                </a:extLst>
              </p:cNvPr>
              <p:cNvGrpSpPr/>
              <p:nvPr/>
            </p:nvGrpSpPr>
            <p:grpSpPr>
              <a:xfrm>
                <a:off x="56875" y="2750430"/>
                <a:ext cx="594688" cy="742260"/>
                <a:chOff x="56875" y="2750427"/>
                <a:chExt cx="756115" cy="1011019"/>
              </a:xfrm>
            </p:grpSpPr>
            <p:sp>
              <p:nvSpPr>
                <p:cNvPr id="42" name="Can 10">
                  <a:extLst>
                    <a:ext uri="{FF2B5EF4-FFF2-40B4-BE49-F238E27FC236}">
                      <a16:creationId xmlns:a16="http://schemas.microsoft.com/office/drawing/2014/main" id="{E4BA32F6-900A-9601-1EA5-43C65ACBD68A}"/>
                    </a:ext>
                  </a:extLst>
                </p:cNvPr>
                <p:cNvSpPr/>
                <p:nvPr/>
              </p:nvSpPr>
              <p:spPr>
                <a:xfrm>
                  <a:off x="57237" y="2750427"/>
                  <a:ext cx="755753" cy="599759"/>
                </a:xfrm>
                <a:prstGeom prst="can">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sp>
              <p:nvSpPr>
                <p:cNvPr id="43" name="Can 49">
                  <a:extLst>
                    <a:ext uri="{FF2B5EF4-FFF2-40B4-BE49-F238E27FC236}">
                      <a16:creationId xmlns:a16="http://schemas.microsoft.com/office/drawing/2014/main" id="{50868DE6-07ED-B487-E6EF-685A1B12D779}"/>
                    </a:ext>
                  </a:extLst>
                </p:cNvPr>
                <p:cNvSpPr/>
                <p:nvPr/>
              </p:nvSpPr>
              <p:spPr>
                <a:xfrm>
                  <a:off x="56875" y="3161687"/>
                  <a:ext cx="755753" cy="599759"/>
                </a:xfrm>
                <a:prstGeom prst="can">
                  <a:avLst/>
                </a:prstGeom>
                <a:solidFill>
                  <a:srgbClr val="99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565D4370-940E-9865-38D4-8AAE3A3B6385}"/>
                  </a:ext>
                </a:extLst>
              </p:cNvPr>
              <p:cNvGrpSpPr/>
              <p:nvPr/>
            </p:nvGrpSpPr>
            <p:grpSpPr>
              <a:xfrm>
                <a:off x="414393" y="2614593"/>
                <a:ext cx="594688" cy="742260"/>
                <a:chOff x="414393" y="2614590"/>
                <a:chExt cx="756115" cy="1011019"/>
              </a:xfrm>
            </p:grpSpPr>
            <p:sp>
              <p:nvSpPr>
                <p:cNvPr id="40" name="Can 10">
                  <a:extLst>
                    <a:ext uri="{FF2B5EF4-FFF2-40B4-BE49-F238E27FC236}">
                      <a16:creationId xmlns:a16="http://schemas.microsoft.com/office/drawing/2014/main" id="{FF203DFD-832D-BED3-09B9-3C81FD0DC3C8}"/>
                    </a:ext>
                  </a:extLst>
                </p:cNvPr>
                <p:cNvSpPr/>
                <p:nvPr/>
              </p:nvSpPr>
              <p:spPr>
                <a:xfrm>
                  <a:off x="414755" y="2614590"/>
                  <a:ext cx="755753" cy="599759"/>
                </a:xfrm>
                <a:prstGeom prst="can">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sp>
              <p:nvSpPr>
                <p:cNvPr id="41" name="Can 49">
                  <a:extLst>
                    <a:ext uri="{FF2B5EF4-FFF2-40B4-BE49-F238E27FC236}">
                      <a16:creationId xmlns:a16="http://schemas.microsoft.com/office/drawing/2014/main" id="{806A2209-6943-D437-4F1F-62FB8C4F770E}"/>
                    </a:ext>
                  </a:extLst>
                </p:cNvPr>
                <p:cNvSpPr/>
                <p:nvPr/>
              </p:nvSpPr>
              <p:spPr>
                <a:xfrm>
                  <a:off x="414393" y="3025850"/>
                  <a:ext cx="755753" cy="599759"/>
                </a:xfrm>
                <a:prstGeom prst="can">
                  <a:avLst/>
                </a:prstGeom>
                <a:solidFill>
                  <a:srgbClr val="99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0B162751-7AA8-25AB-8D79-ED4A91C082F7}"/>
                  </a:ext>
                </a:extLst>
              </p:cNvPr>
              <p:cNvGrpSpPr/>
              <p:nvPr/>
            </p:nvGrpSpPr>
            <p:grpSpPr>
              <a:xfrm>
                <a:off x="844299" y="2493216"/>
                <a:ext cx="607388" cy="678760"/>
                <a:chOff x="840851" y="2493213"/>
                <a:chExt cx="772262" cy="924527"/>
              </a:xfrm>
            </p:grpSpPr>
            <p:sp>
              <p:nvSpPr>
                <p:cNvPr id="38" name="Can 10">
                  <a:extLst>
                    <a:ext uri="{FF2B5EF4-FFF2-40B4-BE49-F238E27FC236}">
                      <a16:creationId xmlns:a16="http://schemas.microsoft.com/office/drawing/2014/main" id="{DF73E02F-86C1-A217-41AD-0F169645B6AA}"/>
                    </a:ext>
                  </a:extLst>
                </p:cNvPr>
                <p:cNvSpPr/>
                <p:nvPr/>
              </p:nvSpPr>
              <p:spPr>
                <a:xfrm>
                  <a:off x="857360" y="2493213"/>
                  <a:ext cx="755753" cy="599759"/>
                </a:xfrm>
                <a:prstGeom prst="can">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sp>
              <p:nvSpPr>
                <p:cNvPr id="39" name="Can 49">
                  <a:extLst>
                    <a:ext uri="{FF2B5EF4-FFF2-40B4-BE49-F238E27FC236}">
                      <a16:creationId xmlns:a16="http://schemas.microsoft.com/office/drawing/2014/main" id="{D6DE9057-4CF1-55BE-E0BC-4ABBC815ABF9}"/>
                    </a:ext>
                  </a:extLst>
                </p:cNvPr>
                <p:cNvSpPr/>
                <p:nvPr/>
              </p:nvSpPr>
              <p:spPr>
                <a:xfrm>
                  <a:off x="840851" y="2817981"/>
                  <a:ext cx="755753" cy="599759"/>
                </a:xfrm>
                <a:prstGeom prst="can">
                  <a:avLst/>
                </a:prstGeom>
                <a:solidFill>
                  <a:srgbClr val="99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A0BA745D-7A56-8004-6138-56A0DCA25EB0}"/>
                  </a:ext>
                </a:extLst>
              </p:cNvPr>
              <p:cNvGrpSpPr/>
              <p:nvPr/>
            </p:nvGrpSpPr>
            <p:grpSpPr>
              <a:xfrm>
                <a:off x="421776" y="3425263"/>
                <a:ext cx="594688" cy="742260"/>
                <a:chOff x="421776" y="3425260"/>
                <a:chExt cx="756115" cy="1011019"/>
              </a:xfrm>
            </p:grpSpPr>
            <p:sp>
              <p:nvSpPr>
                <p:cNvPr id="36" name="Can 10">
                  <a:extLst>
                    <a:ext uri="{FF2B5EF4-FFF2-40B4-BE49-F238E27FC236}">
                      <a16:creationId xmlns:a16="http://schemas.microsoft.com/office/drawing/2014/main" id="{E7A70736-4C7E-003D-5D8F-2DBB8F390125}"/>
                    </a:ext>
                  </a:extLst>
                </p:cNvPr>
                <p:cNvSpPr/>
                <p:nvPr/>
              </p:nvSpPr>
              <p:spPr>
                <a:xfrm>
                  <a:off x="422138" y="3425260"/>
                  <a:ext cx="755753" cy="599759"/>
                </a:xfrm>
                <a:prstGeom prst="can">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sp>
              <p:nvSpPr>
                <p:cNvPr id="37" name="Can 49">
                  <a:extLst>
                    <a:ext uri="{FF2B5EF4-FFF2-40B4-BE49-F238E27FC236}">
                      <a16:creationId xmlns:a16="http://schemas.microsoft.com/office/drawing/2014/main" id="{ABEACDC1-86C9-5796-044B-B45D7D9DF880}"/>
                    </a:ext>
                  </a:extLst>
                </p:cNvPr>
                <p:cNvSpPr/>
                <p:nvPr/>
              </p:nvSpPr>
              <p:spPr>
                <a:xfrm>
                  <a:off x="421776" y="3836520"/>
                  <a:ext cx="755753" cy="599759"/>
                </a:xfrm>
                <a:prstGeom prst="can">
                  <a:avLst/>
                </a:prstGeom>
                <a:solidFill>
                  <a:srgbClr val="99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A66378B7-07F4-C15F-749E-140851F7010C}"/>
                  </a:ext>
                </a:extLst>
              </p:cNvPr>
              <p:cNvGrpSpPr/>
              <p:nvPr/>
            </p:nvGrpSpPr>
            <p:grpSpPr>
              <a:xfrm>
                <a:off x="884771" y="3236667"/>
                <a:ext cx="594688" cy="742260"/>
                <a:chOff x="884771" y="3236664"/>
                <a:chExt cx="756115" cy="1011019"/>
              </a:xfrm>
            </p:grpSpPr>
            <p:sp>
              <p:nvSpPr>
                <p:cNvPr id="34" name="Can 10">
                  <a:extLst>
                    <a:ext uri="{FF2B5EF4-FFF2-40B4-BE49-F238E27FC236}">
                      <a16:creationId xmlns:a16="http://schemas.microsoft.com/office/drawing/2014/main" id="{A4048238-7576-4643-65C5-567B7A601B1B}"/>
                    </a:ext>
                  </a:extLst>
                </p:cNvPr>
                <p:cNvSpPr/>
                <p:nvPr/>
              </p:nvSpPr>
              <p:spPr>
                <a:xfrm>
                  <a:off x="885133" y="3236664"/>
                  <a:ext cx="755753" cy="599759"/>
                </a:xfrm>
                <a:prstGeom prst="can">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sp>
              <p:nvSpPr>
                <p:cNvPr id="35" name="Can 49">
                  <a:extLst>
                    <a:ext uri="{FF2B5EF4-FFF2-40B4-BE49-F238E27FC236}">
                      <a16:creationId xmlns:a16="http://schemas.microsoft.com/office/drawing/2014/main" id="{40FE33A9-E375-4087-6B8D-1AC64D9F94FC}"/>
                    </a:ext>
                  </a:extLst>
                </p:cNvPr>
                <p:cNvSpPr/>
                <p:nvPr/>
              </p:nvSpPr>
              <p:spPr>
                <a:xfrm>
                  <a:off x="884771" y="3647924"/>
                  <a:ext cx="755753" cy="599759"/>
                </a:xfrm>
                <a:prstGeom prst="can">
                  <a:avLst/>
                </a:prstGeom>
                <a:solidFill>
                  <a:srgbClr val="99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grpSp>
        </p:grpSp>
      </p:grpSp>
      <p:sp>
        <p:nvSpPr>
          <p:cNvPr id="15" name="Rectangle: Rounded Corners 14">
            <a:extLst>
              <a:ext uri="{FF2B5EF4-FFF2-40B4-BE49-F238E27FC236}">
                <a16:creationId xmlns:a16="http://schemas.microsoft.com/office/drawing/2014/main" id="{163B0BEF-3C04-CD4E-9257-60BEF335C8A4}"/>
              </a:ext>
            </a:extLst>
          </p:cNvPr>
          <p:cNvSpPr/>
          <p:nvPr/>
        </p:nvSpPr>
        <p:spPr>
          <a:xfrm>
            <a:off x="5388035" y="2626939"/>
            <a:ext cx="1072547" cy="2938610"/>
          </a:xfrm>
          <a:prstGeom prst="roundRect">
            <a:avLst>
              <a:gd name="adj" fmla="val 22451"/>
            </a:avLst>
          </a:prstGeom>
          <a:solidFill>
            <a:srgbClr val="0D7912">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rgbClr val="000000"/>
                </a:solidFill>
              </a:rPr>
              <a:t>Spike in BCoV at 7×10</a:t>
            </a:r>
            <a:r>
              <a:rPr lang="en-US" sz="1600" baseline="30000">
                <a:solidFill>
                  <a:srgbClr val="000000"/>
                </a:solidFill>
              </a:rPr>
              <a:t>8</a:t>
            </a:r>
            <a:r>
              <a:rPr lang="en-US" sz="1600">
                <a:solidFill>
                  <a:srgbClr val="000000"/>
                </a:solidFill>
              </a:rPr>
              <a:t> gene copies</a:t>
            </a:r>
          </a:p>
        </p:txBody>
      </p:sp>
      <p:cxnSp>
        <p:nvCxnSpPr>
          <p:cNvPr id="16" name="Straight Arrow Connector 15">
            <a:extLst>
              <a:ext uri="{FF2B5EF4-FFF2-40B4-BE49-F238E27FC236}">
                <a16:creationId xmlns:a16="http://schemas.microsoft.com/office/drawing/2014/main" id="{75184B10-7818-CAB3-F8FC-2C89BD8A126A}"/>
              </a:ext>
            </a:extLst>
          </p:cNvPr>
          <p:cNvCxnSpPr>
            <a:cxnSpLocks/>
          </p:cNvCxnSpPr>
          <p:nvPr/>
        </p:nvCxnSpPr>
        <p:spPr>
          <a:xfrm>
            <a:off x="6467825" y="4097155"/>
            <a:ext cx="365760" cy="0"/>
          </a:xfrm>
          <a:prstGeom prst="straightConnector1">
            <a:avLst/>
          </a:prstGeom>
          <a:ln w="76200">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9501BF35-8498-5C75-73D6-DA585A5D0D86}"/>
              </a:ext>
            </a:extLst>
          </p:cNvPr>
          <p:cNvCxnSpPr>
            <a:cxnSpLocks/>
          </p:cNvCxnSpPr>
          <p:nvPr/>
        </p:nvCxnSpPr>
        <p:spPr>
          <a:xfrm>
            <a:off x="4969225" y="4033655"/>
            <a:ext cx="365760" cy="0"/>
          </a:xfrm>
          <a:prstGeom prst="straightConnector1">
            <a:avLst/>
          </a:prstGeom>
          <a:ln w="76200">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8385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0">
            <a:extLst>
              <a:ext uri="{FF2B5EF4-FFF2-40B4-BE49-F238E27FC236}">
                <a16:creationId xmlns:a16="http://schemas.microsoft.com/office/drawing/2014/main" id="{76F2256B-2D7F-8DBA-EA27-10B748758EF9}"/>
              </a:ext>
            </a:extLst>
          </p:cNvPr>
          <p:cNvSpPr txBox="1"/>
          <p:nvPr/>
        </p:nvSpPr>
        <p:spPr>
          <a:xfrm>
            <a:off x="7735938" y="2436864"/>
            <a:ext cx="2261726" cy="523220"/>
          </a:xfrm>
          <a:prstGeom prst="rect">
            <a:avLst/>
          </a:prstGeom>
          <a:solidFill>
            <a:schemeClr val="bg1"/>
          </a:solid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800" b="1">
              <a:solidFill>
                <a:schemeClr val="tx1">
                  <a:lumMod val="50000"/>
                </a:schemeClr>
              </a:solidFill>
              <a:latin typeface="Arial"/>
              <a:cs typeface="Arial"/>
            </a:endParaRPr>
          </a:p>
        </p:txBody>
      </p:sp>
      <p:sp>
        <p:nvSpPr>
          <p:cNvPr id="22" name="TextBox 21">
            <a:extLst>
              <a:ext uri="{FF2B5EF4-FFF2-40B4-BE49-F238E27FC236}">
                <a16:creationId xmlns:a16="http://schemas.microsoft.com/office/drawing/2014/main" id="{1AAE50FB-7E57-F051-5A0C-273C6C56253E}"/>
              </a:ext>
            </a:extLst>
          </p:cNvPr>
          <p:cNvSpPr txBox="1"/>
          <p:nvPr/>
        </p:nvSpPr>
        <p:spPr>
          <a:xfrm>
            <a:off x="261937" y="1145380"/>
            <a:ext cx="7865268" cy="113877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5BBB"/>
                </a:solidFill>
                <a:latin typeface="Georgia"/>
                <a:ea typeface="+mn-lt"/>
                <a:cs typeface="+mn-lt"/>
              </a:rPr>
              <a:t>Result: </a:t>
            </a:r>
            <a:r>
              <a:rPr lang="en-US" sz="2400" b="1" err="1">
                <a:solidFill>
                  <a:srgbClr val="005BBB"/>
                </a:solidFill>
                <a:latin typeface="Georgia"/>
                <a:ea typeface="+mn-lt"/>
                <a:cs typeface="+mn-lt"/>
              </a:rPr>
              <a:t>BCoV</a:t>
            </a:r>
            <a:r>
              <a:rPr lang="en-US" sz="2400" b="1">
                <a:solidFill>
                  <a:srgbClr val="005BBB"/>
                </a:solidFill>
                <a:latin typeface="Georgia"/>
                <a:ea typeface="+mn-lt"/>
                <a:cs typeface="+mn-lt"/>
              </a:rPr>
              <a:t> (gene copies/µL PCR reaction)</a:t>
            </a:r>
          </a:p>
          <a:p>
            <a:pPr marL="342900" indent="-342900">
              <a:buFont typeface="Calibri"/>
              <a:buChar char="-"/>
            </a:pPr>
            <a:r>
              <a:rPr lang="en-US" sz="2400" b="1">
                <a:solidFill>
                  <a:srgbClr val="005BBB"/>
                </a:solidFill>
                <a:latin typeface="Georgia"/>
                <a:ea typeface="+mn-lt"/>
                <a:cs typeface="+mn-lt"/>
              </a:rPr>
              <a:t>1x, 5x and 10 x dilution prior to PCR</a:t>
            </a:r>
            <a:endParaRPr lang="en-US" sz="2400" b="1">
              <a:solidFill>
                <a:srgbClr val="005BBB"/>
              </a:solidFill>
              <a:latin typeface="Georgia"/>
            </a:endParaRPr>
          </a:p>
          <a:p>
            <a:pPr algn="l"/>
            <a:endParaRPr lang="en-US" sz="2000">
              <a:solidFill>
                <a:srgbClr val="005BBB"/>
              </a:solidFill>
              <a:latin typeface="Georgia"/>
              <a:cs typeface="Arial"/>
            </a:endParaRPr>
          </a:p>
        </p:txBody>
      </p:sp>
      <p:sp>
        <p:nvSpPr>
          <p:cNvPr id="34" name="Footer Placeholder 33">
            <a:extLst>
              <a:ext uri="{FF2B5EF4-FFF2-40B4-BE49-F238E27FC236}">
                <a16:creationId xmlns:a16="http://schemas.microsoft.com/office/drawing/2014/main" id="{285C9F30-EE51-AE4B-A188-DB3DDF9EB4CD}"/>
              </a:ext>
            </a:extLst>
          </p:cNvPr>
          <p:cNvSpPr>
            <a:spLocks noGrp="1"/>
          </p:cNvSpPr>
          <p:nvPr>
            <p:ph type="ftr" sz="quarter" idx="10"/>
          </p:nvPr>
        </p:nvSpPr>
        <p:spPr>
          <a:xfrm>
            <a:off x="7855634" y="6413559"/>
            <a:ext cx="4114800" cy="365125"/>
          </a:xfrm>
        </p:spPr>
        <p:txBody>
          <a:bodyPr/>
          <a:lstStyle/>
          <a:p>
            <a:r>
              <a:rPr lang="en-US" dirty="0">
                <a:cs typeface="Arial"/>
              </a:rPr>
              <a:t>13</a:t>
            </a:r>
          </a:p>
          <a:p>
            <a:endParaRPr lang="en-US">
              <a:cs typeface="Arial"/>
            </a:endParaRPr>
          </a:p>
        </p:txBody>
      </p:sp>
      <p:pic>
        <p:nvPicPr>
          <p:cNvPr id="4" name="Picture 6">
            <a:extLst>
              <a:ext uri="{FF2B5EF4-FFF2-40B4-BE49-F238E27FC236}">
                <a16:creationId xmlns:a16="http://schemas.microsoft.com/office/drawing/2014/main" id="{56A60C0F-1092-CCD0-49C0-35348F72EB11}"/>
              </a:ext>
            </a:extLst>
          </p:cNvPr>
          <p:cNvPicPr>
            <a:picLocks noChangeAspect="1"/>
          </p:cNvPicPr>
          <p:nvPr/>
        </p:nvPicPr>
        <p:blipFill>
          <a:blip r:embed="rId3"/>
          <a:stretch>
            <a:fillRect/>
          </a:stretch>
        </p:blipFill>
        <p:spPr>
          <a:xfrm>
            <a:off x="6743700" y="2133319"/>
            <a:ext cx="3733800" cy="4039162"/>
          </a:xfrm>
          <a:prstGeom prst="rect">
            <a:avLst/>
          </a:prstGeom>
        </p:spPr>
      </p:pic>
      <p:pic>
        <p:nvPicPr>
          <p:cNvPr id="7" name="Picture 7">
            <a:extLst>
              <a:ext uri="{FF2B5EF4-FFF2-40B4-BE49-F238E27FC236}">
                <a16:creationId xmlns:a16="http://schemas.microsoft.com/office/drawing/2014/main" id="{700E4679-58BE-B2AC-6EE1-06051E96EDA5}"/>
              </a:ext>
            </a:extLst>
          </p:cNvPr>
          <p:cNvPicPr>
            <a:picLocks noChangeAspect="1"/>
          </p:cNvPicPr>
          <p:nvPr/>
        </p:nvPicPr>
        <p:blipFill>
          <a:blip r:embed="rId4"/>
          <a:stretch>
            <a:fillRect/>
          </a:stretch>
        </p:blipFill>
        <p:spPr>
          <a:xfrm>
            <a:off x="1390650" y="2288138"/>
            <a:ext cx="3676650" cy="3129448"/>
          </a:xfrm>
          <a:prstGeom prst="rect">
            <a:avLst/>
          </a:prstGeom>
        </p:spPr>
      </p:pic>
      <p:pic>
        <p:nvPicPr>
          <p:cNvPr id="2" name="Picture 6">
            <a:extLst>
              <a:ext uri="{FF2B5EF4-FFF2-40B4-BE49-F238E27FC236}">
                <a16:creationId xmlns:a16="http://schemas.microsoft.com/office/drawing/2014/main" id="{9B958AA4-9545-6FD3-26DD-5D073177D035}"/>
              </a:ext>
            </a:extLst>
          </p:cNvPr>
          <p:cNvPicPr>
            <a:picLocks noChangeAspect="1"/>
          </p:cNvPicPr>
          <p:nvPr/>
        </p:nvPicPr>
        <p:blipFill rotWithShape="1">
          <a:blip r:embed="rId3"/>
          <a:srcRect t="81600" b="-160"/>
          <a:stretch/>
        </p:blipFill>
        <p:spPr>
          <a:xfrm>
            <a:off x="1390326" y="5465454"/>
            <a:ext cx="3733800" cy="749668"/>
          </a:xfrm>
          <a:prstGeom prst="rect">
            <a:avLst/>
          </a:prstGeom>
        </p:spPr>
      </p:pic>
    </p:spTree>
    <p:extLst>
      <p:ext uri="{BB962C8B-B14F-4D97-AF65-F5344CB8AC3E}">
        <p14:creationId xmlns:p14="http://schemas.microsoft.com/office/powerpoint/2010/main" val="3151466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FB96CC4F-F134-C5CD-077C-F0602341FB43}"/>
              </a:ext>
            </a:extLst>
          </p:cNvPr>
          <p:cNvSpPr/>
          <p:nvPr/>
        </p:nvSpPr>
        <p:spPr>
          <a:xfrm>
            <a:off x="4132004" y="4415545"/>
            <a:ext cx="2125252" cy="1306089"/>
          </a:xfrm>
          <a:prstGeom prst="roundRect">
            <a:avLst>
              <a:gd name="adj" fmla="val 11682"/>
            </a:avLst>
          </a:prstGeom>
          <a:solidFill>
            <a:srgbClr val="D1B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schemeClr>
              </a:solidFill>
            </a:endParaRPr>
          </a:p>
        </p:txBody>
      </p:sp>
      <p:sp>
        <p:nvSpPr>
          <p:cNvPr id="2" name="Footer Placeholder 1">
            <a:extLst>
              <a:ext uri="{FF2B5EF4-FFF2-40B4-BE49-F238E27FC236}">
                <a16:creationId xmlns:a16="http://schemas.microsoft.com/office/drawing/2014/main" id="{C8B2A932-56DB-5C99-7AD4-F617152B581F}"/>
              </a:ext>
            </a:extLst>
          </p:cNvPr>
          <p:cNvSpPr>
            <a:spLocks noGrp="1"/>
          </p:cNvSpPr>
          <p:nvPr>
            <p:ph type="ftr" sz="quarter" idx="10"/>
          </p:nvPr>
        </p:nvSpPr>
        <p:spPr/>
        <p:txBody>
          <a:bodyPr/>
          <a:lstStyle/>
          <a:p>
            <a:fld id="{EB53C135-CEC6-A548-8917-8F7FEB82358B}" type="slidenum">
              <a:rPr lang="en-US" dirty="0" smtClean="0"/>
              <a:pPr/>
              <a:t>14</a:t>
            </a:fld>
            <a:endParaRPr lang="en-US"/>
          </a:p>
        </p:txBody>
      </p:sp>
      <p:sp>
        <p:nvSpPr>
          <p:cNvPr id="3" name="TextBox 2">
            <a:extLst>
              <a:ext uri="{FF2B5EF4-FFF2-40B4-BE49-F238E27FC236}">
                <a16:creationId xmlns:a16="http://schemas.microsoft.com/office/drawing/2014/main" id="{9E6DDE4C-9D44-866C-9B2C-8459364B9203}"/>
              </a:ext>
            </a:extLst>
          </p:cNvPr>
          <p:cNvSpPr txBox="1"/>
          <p:nvPr/>
        </p:nvSpPr>
        <p:spPr>
          <a:xfrm>
            <a:off x="70339" y="1101970"/>
            <a:ext cx="122154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1"/>
                </a:solidFill>
                <a:latin typeface="Georgia"/>
              </a:rPr>
              <a:t>Task 2. Compare the extraction efficiencies of exogenous and endogenous viral nucleic acids from wastewater concentrates</a:t>
            </a:r>
            <a:r>
              <a:rPr lang="en-US" sz="2000" b="1">
                <a:solidFill>
                  <a:schemeClr val="accent1"/>
                </a:solidFill>
                <a:latin typeface="Georgia"/>
                <a:cs typeface="Arial"/>
              </a:rPr>
              <a:t>​</a:t>
            </a:r>
            <a:endParaRPr lang="en-US" sz="2000" b="1">
              <a:solidFill>
                <a:schemeClr val="accent1"/>
              </a:solidFill>
              <a:latin typeface="Georgia"/>
            </a:endParaRPr>
          </a:p>
        </p:txBody>
      </p:sp>
      <p:sp>
        <p:nvSpPr>
          <p:cNvPr id="98" name="Rectangle: Rounded Corners 97">
            <a:extLst>
              <a:ext uri="{FF2B5EF4-FFF2-40B4-BE49-F238E27FC236}">
                <a16:creationId xmlns:a16="http://schemas.microsoft.com/office/drawing/2014/main" id="{44894B48-B787-7F07-B02F-A676C248FBB1}"/>
              </a:ext>
            </a:extLst>
          </p:cNvPr>
          <p:cNvSpPr/>
          <p:nvPr/>
        </p:nvSpPr>
        <p:spPr>
          <a:xfrm>
            <a:off x="10850014" y="2811262"/>
            <a:ext cx="1172087" cy="2147906"/>
          </a:xfrm>
          <a:prstGeom prst="roundRect">
            <a:avLst>
              <a:gd name="adj" fmla="val 14643"/>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schemeClr>
              </a:solidFill>
            </a:endParaRPr>
          </a:p>
        </p:txBody>
      </p:sp>
      <p:sp>
        <p:nvSpPr>
          <p:cNvPr id="99" name="Footer Placeholder 3">
            <a:extLst>
              <a:ext uri="{FF2B5EF4-FFF2-40B4-BE49-F238E27FC236}">
                <a16:creationId xmlns:a16="http://schemas.microsoft.com/office/drawing/2014/main" id="{3227CC8A-0953-7A96-DD69-A9BBF567FBED}"/>
              </a:ext>
            </a:extLst>
          </p:cNvPr>
          <p:cNvSpPr>
            <a:spLocks noGrp="1"/>
          </p:cNvSpPr>
          <p:nvPr/>
        </p:nvSpPr>
        <p:spPr>
          <a:xfrm>
            <a:off x="7574280" y="6319774"/>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3C135-CEC6-A548-8917-8F7FEB82358B}" type="slidenum">
              <a:rPr lang="en-US" dirty="0" smtClean="0"/>
              <a:pPr/>
              <a:t>14</a:t>
            </a:fld>
            <a:endParaRPr lang="en-US"/>
          </a:p>
        </p:txBody>
      </p:sp>
      <p:sp>
        <p:nvSpPr>
          <p:cNvPr id="160" name="Rectangle: Rounded Corners 159">
            <a:extLst>
              <a:ext uri="{FF2B5EF4-FFF2-40B4-BE49-F238E27FC236}">
                <a16:creationId xmlns:a16="http://schemas.microsoft.com/office/drawing/2014/main" id="{218D4E13-2E93-4C43-2B2D-E0E40EEBB84B}"/>
              </a:ext>
            </a:extLst>
          </p:cNvPr>
          <p:cNvSpPr/>
          <p:nvPr/>
        </p:nvSpPr>
        <p:spPr>
          <a:xfrm>
            <a:off x="8007818" y="4183876"/>
            <a:ext cx="2464116" cy="1831454"/>
          </a:xfrm>
          <a:prstGeom prst="roundRect">
            <a:avLst>
              <a:gd name="adj" fmla="val 11682"/>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schemeClr>
              </a:solidFill>
            </a:endParaRPr>
          </a:p>
        </p:txBody>
      </p:sp>
      <p:sp>
        <p:nvSpPr>
          <p:cNvPr id="161" name="Rectangle: Rounded Corners 160">
            <a:extLst>
              <a:ext uri="{FF2B5EF4-FFF2-40B4-BE49-F238E27FC236}">
                <a16:creationId xmlns:a16="http://schemas.microsoft.com/office/drawing/2014/main" id="{3B2DCDFB-3977-725B-CD45-03737F981505}"/>
              </a:ext>
            </a:extLst>
          </p:cNvPr>
          <p:cNvSpPr/>
          <p:nvPr/>
        </p:nvSpPr>
        <p:spPr>
          <a:xfrm>
            <a:off x="6720019" y="2453398"/>
            <a:ext cx="3751915" cy="1271447"/>
          </a:xfrm>
          <a:prstGeom prst="roundRect">
            <a:avLst>
              <a:gd name="adj" fmla="val 1464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schemeClr>
              </a:solidFill>
            </a:endParaRPr>
          </a:p>
        </p:txBody>
      </p:sp>
      <p:sp>
        <p:nvSpPr>
          <p:cNvPr id="162" name="TextBox 9">
            <a:extLst>
              <a:ext uri="{FF2B5EF4-FFF2-40B4-BE49-F238E27FC236}">
                <a16:creationId xmlns:a16="http://schemas.microsoft.com/office/drawing/2014/main" id="{BCED1921-937C-8C21-BF71-E7860EB73B06}"/>
              </a:ext>
            </a:extLst>
          </p:cNvPr>
          <p:cNvSpPr txBox="1"/>
          <p:nvPr/>
        </p:nvSpPr>
        <p:spPr>
          <a:xfrm>
            <a:off x="7634169" y="2428624"/>
            <a:ext cx="1865304" cy="132343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b="1">
                <a:solidFill>
                  <a:srgbClr val="000000"/>
                </a:solidFill>
                <a:latin typeface="Arial" panose="020B0604020202020204" pitchFamily="34" charset="0"/>
                <a:ea typeface="DengXian" panose="02010600030101010101" pitchFamily="2" charset="-122"/>
                <a:cs typeface="Arial" panose="020B0604020202020204" pitchFamily="34" charset="0"/>
              </a:rPr>
              <a:t>QIAGEN</a:t>
            </a:r>
            <a:r>
              <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1600" kern="1200" err="1">
                <a:solidFill>
                  <a:srgbClr val="000000"/>
                </a:solidFill>
                <a:effectLst/>
                <a:latin typeface="Arial" panose="020B0604020202020204" pitchFamily="34" charset="0"/>
                <a:ea typeface="DengXian" panose="02010600030101010101" pitchFamily="2" charset="-122"/>
                <a:cs typeface="Arial" panose="020B0604020202020204" pitchFamily="34" charset="0"/>
              </a:rPr>
              <a:t>QIAamp</a:t>
            </a:r>
            <a:r>
              <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p>
          <a:p>
            <a:pPr marL="0" indent="0" algn="ctr">
              <a:buNone/>
            </a:pPr>
            <a:r>
              <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DSP virus Kit</a:t>
            </a:r>
          </a:p>
          <a:p>
            <a:pPr marL="0" indent="0" algn="ctr">
              <a:buNone/>
            </a:pPr>
            <a:endParaRPr lang="en-US" sz="1600">
              <a:solidFill>
                <a:srgbClr val="000000"/>
              </a:solidFill>
              <a:latin typeface="Arial" panose="020B0604020202020204" pitchFamily="34" charset="0"/>
              <a:cs typeface="Arial" panose="020B0604020202020204" pitchFamily="34" charset="0"/>
            </a:endParaRPr>
          </a:p>
          <a:p>
            <a:pPr marL="0" indent="0" algn="ctr">
              <a:buNone/>
            </a:pPr>
            <a:r>
              <a:rPr lang="en-US" sz="1600" b="1"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ZYMO</a:t>
            </a:r>
            <a:r>
              <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1600">
                <a:solidFill>
                  <a:srgbClr val="000000"/>
                </a:solidFill>
                <a:latin typeface="Arial" panose="020B0604020202020204" pitchFamily="34" charset="0"/>
                <a:ea typeface="DengXian" panose="02010600030101010101" pitchFamily="2" charset="-122"/>
                <a:cs typeface="Arial" panose="020B0604020202020204" pitchFamily="34" charset="0"/>
              </a:rPr>
              <a:t>Q</a:t>
            </a:r>
            <a:r>
              <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uick </a:t>
            </a:r>
          </a:p>
          <a:p>
            <a:pPr marL="0" indent="0" algn="ctr">
              <a:buNone/>
            </a:pPr>
            <a:r>
              <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DNA/RNA Viral Kit</a:t>
            </a:r>
            <a:endParaRPr lang="en-US" sz="1600">
              <a:solidFill>
                <a:srgbClr val="000000"/>
              </a:solidFill>
              <a:latin typeface="Arial" panose="020B0604020202020204" pitchFamily="34" charset="0"/>
              <a:cs typeface="Arial" panose="020B0604020202020204" pitchFamily="34" charset="0"/>
            </a:endParaRPr>
          </a:p>
        </p:txBody>
      </p:sp>
      <p:sp>
        <p:nvSpPr>
          <p:cNvPr id="163" name="TextBox 10">
            <a:extLst>
              <a:ext uri="{FF2B5EF4-FFF2-40B4-BE49-F238E27FC236}">
                <a16:creationId xmlns:a16="http://schemas.microsoft.com/office/drawing/2014/main" id="{049CB72B-DE7C-CE9C-23DA-F9B4CC85789C}"/>
              </a:ext>
            </a:extLst>
          </p:cNvPr>
          <p:cNvSpPr txBox="1"/>
          <p:nvPr/>
        </p:nvSpPr>
        <p:spPr>
          <a:xfrm>
            <a:off x="7875929" y="4312543"/>
            <a:ext cx="2728939" cy="156966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b="1"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QIAGEN</a:t>
            </a:r>
            <a:r>
              <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 RNeasy </a:t>
            </a:r>
          </a:p>
          <a:p>
            <a:pPr marL="0" indent="0" algn="ctr">
              <a:buNone/>
            </a:pPr>
            <a:r>
              <a:rPr lang="en-US" sz="1600" kern="1200" err="1">
                <a:solidFill>
                  <a:srgbClr val="000000"/>
                </a:solidFill>
                <a:effectLst/>
                <a:latin typeface="Arial" panose="020B0604020202020204" pitchFamily="34" charset="0"/>
                <a:ea typeface="DengXian" panose="02010600030101010101" pitchFamily="2" charset="-122"/>
                <a:cs typeface="Arial" panose="020B0604020202020204" pitchFamily="34" charset="0"/>
              </a:rPr>
              <a:t>PowerMicrobiome</a:t>
            </a:r>
            <a:r>
              <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 Kit </a:t>
            </a:r>
          </a:p>
          <a:p>
            <a:pPr marL="0" indent="0" algn="ctr">
              <a:buNone/>
            </a:pPr>
            <a:endParaRPr lang="en-US" sz="1600">
              <a:solidFill>
                <a:srgbClr val="000000"/>
              </a:solidFill>
              <a:latin typeface="Arial" panose="020B0604020202020204" pitchFamily="34" charset="0"/>
              <a:ea typeface="DengXian" panose="02010600030101010101" pitchFamily="2" charset="-122"/>
              <a:cs typeface="Arial" panose="020B0604020202020204" pitchFamily="34" charset="0"/>
            </a:endParaRPr>
          </a:p>
          <a:p>
            <a:pPr marL="0" indent="0" algn="ctr">
              <a:buNone/>
            </a:pPr>
            <a:endParaRPr lang="en-US" sz="1600">
              <a:solidFill>
                <a:srgbClr val="000000"/>
              </a:solidFill>
              <a:latin typeface="Arial" panose="020B0604020202020204" pitchFamily="34" charset="0"/>
              <a:cs typeface="Arial" panose="020B0604020202020204" pitchFamily="34" charset="0"/>
            </a:endParaRPr>
          </a:p>
          <a:p>
            <a:pPr marL="0" indent="0" algn="ctr">
              <a:buNone/>
            </a:pPr>
            <a:r>
              <a:rPr lang="en-US" sz="1600" b="1"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ZYMO</a:t>
            </a:r>
            <a:r>
              <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 Quick RNA </a:t>
            </a:r>
          </a:p>
          <a:p>
            <a:pPr marL="0" indent="0" algn="ctr">
              <a:buNone/>
            </a:pPr>
            <a:r>
              <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Bacterial/Fungal </a:t>
            </a:r>
            <a:r>
              <a:rPr lang="en-US" sz="1600" kern="1200" err="1">
                <a:solidFill>
                  <a:srgbClr val="000000"/>
                </a:solidFill>
                <a:effectLst/>
                <a:latin typeface="Arial" panose="020B0604020202020204" pitchFamily="34" charset="0"/>
                <a:ea typeface="DengXian" panose="02010600030101010101" pitchFamily="2" charset="-122"/>
                <a:cs typeface="Arial" panose="020B0604020202020204" pitchFamily="34" charset="0"/>
              </a:rPr>
              <a:t>Microprep</a:t>
            </a:r>
            <a:endParaRPr lang="en-US" sz="1600">
              <a:solidFill>
                <a:srgbClr val="000000"/>
              </a:solidFill>
              <a:latin typeface="Arial" panose="020B0604020202020204" pitchFamily="34" charset="0"/>
              <a:cs typeface="Arial" panose="020B0604020202020204" pitchFamily="34" charset="0"/>
            </a:endParaRPr>
          </a:p>
        </p:txBody>
      </p:sp>
      <p:sp>
        <p:nvSpPr>
          <p:cNvPr id="164" name="TextBox 11">
            <a:extLst>
              <a:ext uri="{FF2B5EF4-FFF2-40B4-BE49-F238E27FC236}">
                <a16:creationId xmlns:a16="http://schemas.microsoft.com/office/drawing/2014/main" id="{0A413F5A-2581-C9A8-C31B-295EEA7A1CB6}"/>
              </a:ext>
            </a:extLst>
          </p:cNvPr>
          <p:cNvSpPr txBox="1"/>
          <p:nvPr/>
        </p:nvSpPr>
        <p:spPr>
          <a:xfrm>
            <a:off x="7387803" y="2104200"/>
            <a:ext cx="2499494"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tx1">
                    <a:lumMod val="50000"/>
                  </a:schemeClr>
                </a:solidFill>
                <a:latin typeface="Arial" panose="020B0604020202020204" pitchFamily="34" charset="0"/>
                <a:cs typeface="Arial" panose="020B0604020202020204" pitchFamily="34" charset="0"/>
              </a:rPr>
              <a:t>Nucleic acid extraction</a:t>
            </a:r>
          </a:p>
        </p:txBody>
      </p:sp>
      <p:sp>
        <p:nvSpPr>
          <p:cNvPr id="158" name="Rectangle: Rounded Corners 157">
            <a:extLst>
              <a:ext uri="{FF2B5EF4-FFF2-40B4-BE49-F238E27FC236}">
                <a16:creationId xmlns:a16="http://schemas.microsoft.com/office/drawing/2014/main" id="{4521C757-E3C6-32E3-2798-74B303624181}"/>
              </a:ext>
            </a:extLst>
          </p:cNvPr>
          <p:cNvSpPr/>
          <p:nvPr/>
        </p:nvSpPr>
        <p:spPr>
          <a:xfrm>
            <a:off x="6738311" y="4293883"/>
            <a:ext cx="1173095" cy="1562880"/>
          </a:xfrm>
          <a:prstGeom prst="roundRect">
            <a:avLst>
              <a:gd name="adj" fmla="val 22451"/>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schemeClr>
              </a:solidFill>
            </a:endParaRPr>
          </a:p>
        </p:txBody>
      </p:sp>
      <p:sp>
        <p:nvSpPr>
          <p:cNvPr id="159" name="TextBox 6">
            <a:extLst>
              <a:ext uri="{FF2B5EF4-FFF2-40B4-BE49-F238E27FC236}">
                <a16:creationId xmlns:a16="http://schemas.microsoft.com/office/drawing/2014/main" id="{5AC51178-E42A-C0AF-A019-105A363F892B}"/>
              </a:ext>
            </a:extLst>
          </p:cNvPr>
          <p:cNvSpPr txBox="1"/>
          <p:nvPr/>
        </p:nvSpPr>
        <p:spPr>
          <a:xfrm>
            <a:off x="6654391" y="4416716"/>
            <a:ext cx="1332288" cy="132343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Bead beating</a:t>
            </a:r>
          </a:p>
          <a:p>
            <a:pPr marL="0" indent="0" algn="ctr">
              <a:buNone/>
            </a:pPr>
            <a:r>
              <a:rPr lang="en-US" sz="16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4000 rpm</a:t>
            </a:r>
          </a:p>
          <a:p>
            <a:pPr marL="0" indent="0" algn="ctr">
              <a:buNone/>
            </a:pPr>
            <a:r>
              <a:rPr lang="en-US" sz="1600" b="1">
                <a:solidFill>
                  <a:srgbClr val="000000"/>
                </a:solidFill>
                <a:latin typeface="Arial" panose="020B0604020202020204" pitchFamily="34" charset="0"/>
                <a:ea typeface="DengXian" panose="02010600030101010101" pitchFamily="2" charset="-122"/>
                <a:cs typeface="Arial" panose="020B0604020202020204" pitchFamily="34" charset="0"/>
              </a:rPr>
              <a:t>1 min</a:t>
            </a:r>
          </a:p>
          <a:p>
            <a:pPr marL="0" indent="0" algn="ctr">
              <a:buNone/>
            </a:pPr>
            <a:r>
              <a:rPr lang="en-US" sz="1600">
                <a:solidFill>
                  <a:srgbClr val="000000"/>
                </a:solidFill>
                <a:latin typeface="Arial" panose="020B0604020202020204" pitchFamily="34" charset="0"/>
                <a:ea typeface="DengXian" panose="02010600030101010101" pitchFamily="2" charset="-122"/>
                <a:cs typeface="Arial" panose="020B0604020202020204" pitchFamily="34" charset="0"/>
              </a:rPr>
              <a:t>or </a:t>
            </a:r>
            <a:r>
              <a:rPr lang="en-US" sz="1600" b="1">
                <a:solidFill>
                  <a:srgbClr val="000000"/>
                </a:solidFill>
                <a:latin typeface="Arial" panose="020B0604020202020204" pitchFamily="34" charset="0"/>
                <a:ea typeface="DengXian" panose="02010600030101010101" pitchFamily="2" charset="-122"/>
                <a:cs typeface="Arial" panose="020B0604020202020204" pitchFamily="34" charset="0"/>
              </a:rPr>
              <a:t>5 min</a:t>
            </a:r>
            <a:endParaRPr lang="en-US" sz="1600" b="1">
              <a:solidFill>
                <a:srgbClr val="000000"/>
              </a:solidFill>
              <a:latin typeface="Arial" panose="020B0604020202020204" pitchFamily="34" charset="0"/>
              <a:cs typeface="Arial" panose="020B0604020202020204" pitchFamily="34" charset="0"/>
            </a:endParaRPr>
          </a:p>
        </p:txBody>
      </p:sp>
      <p:sp>
        <p:nvSpPr>
          <p:cNvPr id="101" name="TextBox 12">
            <a:extLst>
              <a:ext uri="{FF2B5EF4-FFF2-40B4-BE49-F238E27FC236}">
                <a16:creationId xmlns:a16="http://schemas.microsoft.com/office/drawing/2014/main" id="{7EA6D659-12B6-ED52-57F4-ADD058E14685}"/>
              </a:ext>
            </a:extLst>
          </p:cNvPr>
          <p:cNvSpPr txBox="1"/>
          <p:nvPr/>
        </p:nvSpPr>
        <p:spPr>
          <a:xfrm>
            <a:off x="10769764" y="2427431"/>
            <a:ext cx="1336462"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tx1">
                    <a:lumMod val="50000"/>
                  </a:schemeClr>
                </a:solidFill>
                <a:latin typeface="Arial" panose="020B0604020202020204" pitchFamily="34" charset="0"/>
                <a:cs typeface="Arial" panose="020B0604020202020204" pitchFamily="34" charset="0"/>
              </a:rPr>
              <a:t>RT-qPCR</a:t>
            </a:r>
          </a:p>
        </p:txBody>
      </p:sp>
      <p:cxnSp>
        <p:nvCxnSpPr>
          <p:cNvPr id="102" name="Straight Arrow Connector 101">
            <a:extLst>
              <a:ext uri="{FF2B5EF4-FFF2-40B4-BE49-F238E27FC236}">
                <a16:creationId xmlns:a16="http://schemas.microsoft.com/office/drawing/2014/main" id="{EB6A21C7-AD72-C86F-7013-84DC68D51B96}"/>
              </a:ext>
            </a:extLst>
          </p:cNvPr>
          <p:cNvCxnSpPr>
            <a:cxnSpLocks/>
          </p:cNvCxnSpPr>
          <p:nvPr/>
        </p:nvCxnSpPr>
        <p:spPr>
          <a:xfrm>
            <a:off x="10437514" y="3883939"/>
            <a:ext cx="365760" cy="0"/>
          </a:xfrm>
          <a:prstGeom prst="straightConnector1">
            <a:avLst/>
          </a:prstGeom>
          <a:ln w="76200">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03" name="TextBox 14">
            <a:extLst>
              <a:ext uri="{FF2B5EF4-FFF2-40B4-BE49-F238E27FC236}">
                <a16:creationId xmlns:a16="http://schemas.microsoft.com/office/drawing/2014/main" id="{98B39446-16B1-2DC7-57A2-199EE3A519F7}"/>
              </a:ext>
            </a:extLst>
          </p:cNvPr>
          <p:cNvSpPr txBox="1"/>
          <p:nvPr/>
        </p:nvSpPr>
        <p:spPr>
          <a:xfrm>
            <a:off x="10718300" y="2996427"/>
            <a:ext cx="1438926" cy="181588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a:solidFill>
                  <a:srgbClr val="000000"/>
                </a:solidFill>
                <a:latin typeface="Arial" panose="020B0604020202020204" pitchFamily="34" charset="0"/>
                <a:ea typeface="DengXian" panose="02010600030101010101" pitchFamily="2" charset="-122"/>
                <a:cs typeface="Arial" panose="020B0604020202020204" pitchFamily="34" charset="0"/>
              </a:rPr>
              <a:t>10-fold dilution</a:t>
            </a:r>
          </a:p>
          <a:p>
            <a:pPr marL="0" indent="0" algn="ctr">
              <a:buNone/>
            </a:pPr>
            <a:endParaRPr lang="en-US" sz="1600">
              <a:solidFill>
                <a:srgbClr val="000000"/>
              </a:solidFill>
              <a:latin typeface="Arial" panose="020B0604020202020204" pitchFamily="34" charset="0"/>
              <a:ea typeface="DengXian" panose="02010600030101010101" pitchFamily="2" charset="-122"/>
              <a:cs typeface="Arial" panose="020B0604020202020204" pitchFamily="34" charset="0"/>
            </a:endParaRPr>
          </a:p>
          <a:p>
            <a:pPr marL="0" indent="0" algn="ctr">
              <a:buNone/>
            </a:pPr>
            <a:r>
              <a:rPr lang="en-US" sz="1600" err="1">
                <a:solidFill>
                  <a:srgbClr val="000000"/>
                </a:solidFill>
                <a:latin typeface="Arial" panose="020B0604020202020204" pitchFamily="34" charset="0"/>
                <a:ea typeface="DengXian" panose="02010600030101010101" pitchFamily="2" charset="-122"/>
                <a:cs typeface="Arial" panose="020B0604020202020204" pitchFamily="34" charset="0"/>
              </a:rPr>
              <a:t>BCoV</a:t>
            </a:r>
            <a:endParaRPr lang="en-US" sz="1600">
              <a:solidFill>
                <a:srgbClr val="000000"/>
              </a:solidFill>
              <a:latin typeface="Arial" panose="020B0604020202020204" pitchFamily="34" charset="0"/>
              <a:ea typeface="DengXian" panose="02010600030101010101" pitchFamily="2" charset="-122"/>
              <a:cs typeface="Arial" panose="020B0604020202020204" pitchFamily="34" charset="0"/>
            </a:endParaRPr>
          </a:p>
          <a:p>
            <a:pPr marL="0" indent="0" algn="ctr">
              <a:buNone/>
            </a:pPr>
            <a:r>
              <a:rPr lang="en-US" sz="1600" err="1">
                <a:solidFill>
                  <a:srgbClr val="000000"/>
                </a:solidFill>
                <a:latin typeface="Arial" panose="020B0604020202020204" pitchFamily="34" charset="0"/>
                <a:ea typeface="DengXian" panose="02010600030101010101" pitchFamily="2" charset="-122"/>
                <a:cs typeface="Arial" panose="020B0604020202020204" pitchFamily="34" charset="0"/>
              </a:rPr>
              <a:t>PMMoV</a:t>
            </a:r>
            <a:endParaRPr lang="en-US" sz="1600">
              <a:solidFill>
                <a:srgbClr val="000000"/>
              </a:solidFill>
              <a:latin typeface="Arial" panose="020B0604020202020204" pitchFamily="34" charset="0"/>
              <a:ea typeface="DengXian" panose="02010600030101010101" pitchFamily="2" charset="-122"/>
              <a:cs typeface="Arial" panose="020B0604020202020204" pitchFamily="34" charset="0"/>
            </a:endParaRPr>
          </a:p>
          <a:p>
            <a:pPr marL="0" indent="0" algn="ctr">
              <a:buNone/>
            </a:pPr>
            <a:r>
              <a:rPr lang="en-US" sz="1600" err="1">
                <a:solidFill>
                  <a:srgbClr val="000000"/>
                </a:solidFill>
                <a:latin typeface="Arial" panose="020B0604020202020204" pitchFamily="34" charset="0"/>
                <a:ea typeface="DengXian" panose="02010600030101010101" pitchFamily="2" charset="-122"/>
                <a:cs typeface="Arial" panose="020B0604020202020204" pitchFamily="34" charset="0"/>
              </a:rPr>
              <a:t>CrAssphage</a:t>
            </a:r>
            <a:endParaRPr lang="en-US" sz="1600">
              <a:solidFill>
                <a:srgbClr val="000000"/>
              </a:solidFill>
              <a:latin typeface="Arial" panose="020B0604020202020204" pitchFamily="34" charset="0"/>
              <a:ea typeface="DengXian" panose="02010600030101010101" pitchFamily="2" charset="-122"/>
              <a:cs typeface="Arial" panose="020B0604020202020204" pitchFamily="34" charset="0"/>
            </a:endParaRPr>
          </a:p>
          <a:p>
            <a:pPr marL="0" indent="0" algn="ctr">
              <a:buNone/>
            </a:pPr>
            <a:r>
              <a:rPr lang="en-US" sz="1600">
                <a:solidFill>
                  <a:srgbClr val="000000"/>
                </a:solidFill>
                <a:latin typeface="Arial" panose="020B0604020202020204" pitchFamily="34" charset="0"/>
                <a:ea typeface="DengXian" panose="02010600030101010101" pitchFamily="2" charset="-122"/>
                <a:cs typeface="Arial" panose="020B0604020202020204" pitchFamily="34" charset="0"/>
              </a:rPr>
              <a:t>SARS-CoV-2</a:t>
            </a:r>
          </a:p>
        </p:txBody>
      </p:sp>
      <p:grpSp>
        <p:nvGrpSpPr>
          <p:cNvPr id="104" name="Group 103">
            <a:extLst>
              <a:ext uri="{FF2B5EF4-FFF2-40B4-BE49-F238E27FC236}">
                <a16:creationId xmlns:a16="http://schemas.microsoft.com/office/drawing/2014/main" id="{C7C06A40-4199-499E-6E57-631E2E57D418}"/>
              </a:ext>
            </a:extLst>
          </p:cNvPr>
          <p:cNvGrpSpPr/>
          <p:nvPr/>
        </p:nvGrpSpPr>
        <p:grpSpPr>
          <a:xfrm>
            <a:off x="1643898" y="2259649"/>
            <a:ext cx="1988155" cy="1727965"/>
            <a:chOff x="1219177" y="1959846"/>
            <a:chExt cx="1988155" cy="1727965"/>
          </a:xfrm>
        </p:grpSpPr>
        <p:sp>
          <p:nvSpPr>
            <p:cNvPr id="154" name="Rectangle: Rounded Corners 153">
              <a:extLst>
                <a:ext uri="{FF2B5EF4-FFF2-40B4-BE49-F238E27FC236}">
                  <a16:creationId xmlns:a16="http://schemas.microsoft.com/office/drawing/2014/main" id="{0D14D3A7-6A48-60AD-E9FC-5818F2180B28}"/>
                </a:ext>
              </a:extLst>
            </p:cNvPr>
            <p:cNvSpPr/>
            <p:nvPr/>
          </p:nvSpPr>
          <p:spPr>
            <a:xfrm>
              <a:off x="1567678" y="1959846"/>
              <a:ext cx="1328161" cy="923968"/>
            </a:xfrm>
            <a:prstGeom prst="roundRect">
              <a:avLst>
                <a:gd name="adj" fmla="val 22451"/>
              </a:avLst>
            </a:prstGeom>
            <a:solidFill>
              <a:srgbClr val="0D7912">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solidFill>
                  <a:srgbClr val="000000"/>
                </a:solidFill>
              </a:endParaRPr>
            </a:p>
          </p:txBody>
        </p:sp>
        <p:sp>
          <p:nvSpPr>
            <p:cNvPr id="155" name="Arc 154">
              <a:extLst>
                <a:ext uri="{FF2B5EF4-FFF2-40B4-BE49-F238E27FC236}">
                  <a16:creationId xmlns:a16="http://schemas.microsoft.com/office/drawing/2014/main" id="{573BB929-C980-ADCA-7BDF-BEC02D39188D}"/>
                </a:ext>
              </a:extLst>
            </p:cNvPr>
            <p:cNvSpPr/>
            <p:nvPr/>
          </p:nvSpPr>
          <p:spPr>
            <a:xfrm rot="9920790" flipV="1">
              <a:off x="1889381" y="2780101"/>
              <a:ext cx="832023" cy="907710"/>
            </a:xfrm>
            <a:prstGeom prst="arc">
              <a:avLst/>
            </a:prstGeom>
            <a:ln w="28575">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000000"/>
                </a:solidFill>
              </a:endParaRPr>
            </a:p>
          </p:txBody>
        </p:sp>
        <p:sp>
          <p:nvSpPr>
            <p:cNvPr id="156" name="TextBox 18">
              <a:extLst>
                <a:ext uri="{FF2B5EF4-FFF2-40B4-BE49-F238E27FC236}">
                  <a16:creationId xmlns:a16="http://schemas.microsoft.com/office/drawing/2014/main" id="{FD41F642-517F-C9F3-9084-96F9E49315C0}"/>
                </a:ext>
              </a:extLst>
            </p:cNvPr>
            <p:cNvSpPr txBox="1"/>
            <p:nvPr/>
          </p:nvSpPr>
          <p:spPr>
            <a:xfrm>
              <a:off x="1219177" y="1971457"/>
              <a:ext cx="1988155" cy="8309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err="1">
                  <a:solidFill>
                    <a:srgbClr val="000000"/>
                  </a:solidFill>
                  <a:latin typeface="Arial" panose="020B0604020202020204" pitchFamily="34" charset="0"/>
                  <a:cs typeface="Arial" panose="020B0604020202020204" pitchFamily="34" charset="0"/>
                </a:rPr>
                <a:t>BCoV</a:t>
              </a:r>
              <a:endParaRPr lang="en-US" sz="1600">
                <a:solidFill>
                  <a:srgbClr val="000000"/>
                </a:solidFill>
                <a:latin typeface="Arial" panose="020B0604020202020204" pitchFamily="34" charset="0"/>
                <a:cs typeface="Arial" panose="020B0604020202020204" pitchFamily="34" charset="0"/>
              </a:endParaRPr>
            </a:p>
            <a:p>
              <a:pPr algn="ctr"/>
              <a:r>
                <a:rPr lang="en-US" sz="1600">
                  <a:solidFill>
                    <a:srgbClr val="000000"/>
                  </a:solidFill>
                </a:rPr>
                <a:t>4×10</a:t>
              </a:r>
              <a:r>
                <a:rPr lang="en-US" sz="1600" baseline="30000">
                  <a:solidFill>
                    <a:srgbClr val="000000"/>
                  </a:solidFill>
                </a:rPr>
                <a:t>7</a:t>
              </a:r>
              <a:r>
                <a:rPr lang="en-US" sz="1600">
                  <a:solidFill>
                    <a:srgbClr val="000000"/>
                  </a:solidFill>
                </a:rPr>
                <a:t> gene copies/mL</a:t>
              </a:r>
            </a:p>
          </p:txBody>
        </p:sp>
      </p:grpSp>
      <p:cxnSp>
        <p:nvCxnSpPr>
          <p:cNvPr id="105" name="Straight Arrow Connector 104">
            <a:extLst>
              <a:ext uri="{FF2B5EF4-FFF2-40B4-BE49-F238E27FC236}">
                <a16:creationId xmlns:a16="http://schemas.microsoft.com/office/drawing/2014/main" id="{163428D1-127A-878B-267F-C373BD8EAD5A}"/>
              </a:ext>
            </a:extLst>
          </p:cNvPr>
          <p:cNvCxnSpPr>
            <a:cxnSpLocks/>
          </p:cNvCxnSpPr>
          <p:nvPr/>
        </p:nvCxnSpPr>
        <p:spPr>
          <a:xfrm>
            <a:off x="6319610" y="3047940"/>
            <a:ext cx="365760" cy="0"/>
          </a:xfrm>
          <a:prstGeom prst="straightConnector1">
            <a:avLst/>
          </a:prstGeom>
          <a:ln w="76200">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a:extLst>
              <a:ext uri="{FF2B5EF4-FFF2-40B4-BE49-F238E27FC236}">
                <a16:creationId xmlns:a16="http://schemas.microsoft.com/office/drawing/2014/main" id="{AE24074A-8AB0-6212-DC78-D6C3DFCC6ADD}"/>
              </a:ext>
            </a:extLst>
          </p:cNvPr>
          <p:cNvCxnSpPr>
            <a:cxnSpLocks/>
          </p:cNvCxnSpPr>
          <p:nvPr/>
        </p:nvCxnSpPr>
        <p:spPr>
          <a:xfrm>
            <a:off x="6310981" y="5042102"/>
            <a:ext cx="365760" cy="0"/>
          </a:xfrm>
          <a:prstGeom prst="straightConnector1">
            <a:avLst/>
          </a:prstGeom>
          <a:ln w="76200">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09" name="Rectangle: Rounded Corners 108">
            <a:extLst>
              <a:ext uri="{FF2B5EF4-FFF2-40B4-BE49-F238E27FC236}">
                <a16:creationId xmlns:a16="http://schemas.microsoft.com/office/drawing/2014/main" id="{802830F5-7108-984F-3B8C-CEF733A392D7}"/>
              </a:ext>
            </a:extLst>
          </p:cNvPr>
          <p:cNvSpPr/>
          <p:nvPr/>
        </p:nvSpPr>
        <p:spPr>
          <a:xfrm>
            <a:off x="4163234" y="2441841"/>
            <a:ext cx="2125252" cy="1306089"/>
          </a:xfrm>
          <a:prstGeom prst="roundRect">
            <a:avLst>
              <a:gd name="adj" fmla="val 11682"/>
            </a:avLst>
          </a:prstGeom>
          <a:solidFill>
            <a:srgbClr val="EDD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schemeClr>
              </a:solidFill>
            </a:endParaRPr>
          </a:p>
        </p:txBody>
      </p:sp>
      <p:sp>
        <p:nvSpPr>
          <p:cNvPr id="110" name="TextBox 24">
            <a:extLst>
              <a:ext uri="{FF2B5EF4-FFF2-40B4-BE49-F238E27FC236}">
                <a16:creationId xmlns:a16="http://schemas.microsoft.com/office/drawing/2014/main" id="{406D8073-62E7-615D-5190-CFE0D00A8B21}"/>
              </a:ext>
            </a:extLst>
          </p:cNvPr>
          <p:cNvSpPr txBox="1"/>
          <p:nvPr/>
        </p:nvSpPr>
        <p:spPr>
          <a:xfrm>
            <a:off x="4070085" y="2103978"/>
            <a:ext cx="2325746"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tx1">
                    <a:lumMod val="50000"/>
                  </a:schemeClr>
                </a:solidFill>
                <a:latin typeface="Arial" panose="020B0604020202020204" pitchFamily="34" charset="0"/>
                <a:cs typeface="Arial" panose="020B0604020202020204" pitchFamily="34" charset="0"/>
              </a:rPr>
              <a:t>Virus concentration</a:t>
            </a:r>
          </a:p>
        </p:txBody>
      </p:sp>
      <p:cxnSp>
        <p:nvCxnSpPr>
          <p:cNvPr id="145" name="Straight Arrow Connector 144">
            <a:extLst>
              <a:ext uri="{FF2B5EF4-FFF2-40B4-BE49-F238E27FC236}">
                <a16:creationId xmlns:a16="http://schemas.microsoft.com/office/drawing/2014/main" id="{035EBE7A-BA63-8D11-6EA1-052196ED7A1C}"/>
              </a:ext>
            </a:extLst>
          </p:cNvPr>
          <p:cNvCxnSpPr>
            <a:cxnSpLocks/>
          </p:cNvCxnSpPr>
          <p:nvPr/>
        </p:nvCxnSpPr>
        <p:spPr>
          <a:xfrm flipV="1">
            <a:off x="2822367" y="3098545"/>
            <a:ext cx="1155566" cy="795130"/>
          </a:xfrm>
          <a:prstGeom prst="straightConnector1">
            <a:avLst/>
          </a:prstGeom>
          <a:ln w="28575">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46" name="TextBox 60">
            <a:extLst>
              <a:ext uri="{FF2B5EF4-FFF2-40B4-BE49-F238E27FC236}">
                <a16:creationId xmlns:a16="http://schemas.microsoft.com/office/drawing/2014/main" id="{3BC6EA48-E7E6-4FA3-FA44-98DF9E923774}"/>
              </a:ext>
            </a:extLst>
          </p:cNvPr>
          <p:cNvSpPr txBox="1"/>
          <p:nvPr/>
        </p:nvSpPr>
        <p:spPr>
          <a:xfrm rot="19620000">
            <a:off x="2951132" y="3362182"/>
            <a:ext cx="896963" cy="338554"/>
          </a:xfrm>
          <a:prstGeom prst="rect">
            <a:avLst/>
          </a:prstGeom>
          <a:solidFill>
            <a:srgbClr val="FFFFFF"/>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000000"/>
                </a:solidFill>
                <a:latin typeface="+mj-lt"/>
              </a:rPr>
              <a:t>250 mL</a:t>
            </a:r>
            <a:endParaRPr lang="en-US" sz="1600">
              <a:solidFill>
                <a:srgbClr val="000000"/>
              </a:solidFill>
            </a:endParaRPr>
          </a:p>
        </p:txBody>
      </p:sp>
      <p:cxnSp>
        <p:nvCxnSpPr>
          <p:cNvPr id="148" name="Straight Arrow Connector 147">
            <a:extLst>
              <a:ext uri="{FF2B5EF4-FFF2-40B4-BE49-F238E27FC236}">
                <a16:creationId xmlns:a16="http://schemas.microsoft.com/office/drawing/2014/main" id="{79666CF6-C42C-648A-003F-E3A70B9A2997}"/>
              </a:ext>
            </a:extLst>
          </p:cNvPr>
          <p:cNvCxnSpPr>
            <a:cxnSpLocks/>
          </p:cNvCxnSpPr>
          <p:nvPr/>
        </p:nvCxnSpPr>
        <p:spPr>
          <a:xfrm>
            <a:off x="2834699" y="3872429"/>
            <a:ext cx="1145368" cy="1064669"/>
          </a:xfrm>
          <a:prstGeom prst="straightConnector1">
            <a:avLst/>
          </a:prstGeom>
          <a:ln w="28575">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49" name="TextBox 63">
            <a:extLst>
              <a:ext uri="{FF2B5EF4-FFF2-40B4-BE49-F238E27FC236}">
                <a16:creationId xmlns:a16="http://schemas.microsoft.com/office/drawing/2014/main" id="{00052DAE-A62F-E12A-638B-3DC6FFDDD693}"/>
              </a:ext>
            </a:extLst>
          </p:cNvPr>
          <p:cNvSpPr txBox="1"/>
          <p:nvPr/>
        </p:nvSpPr>
        <p:spPr>
          <a:xfrm rot="2640000">
            <a:off x="2929434" y="4233038"/>
            <a:ext cx="865734" cy="338554"/>
          </a:xfrm>
          <a:prstGeom prst="rect">
            <a:avLst/>
          </a:prstGeom>
          <a:solidFill>
            <a:srgbClr val="FFFFFF"/>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000000"/>
                </a:solidFill>
                <a:latin typeface="+mj-lt"/>
              </a:rPr>
              <a:t>100 mL</a:t>
            </a:r>
            <a:endParaRPr lang="en-US" sz="1600">
              <a:solidFill>
                <a:srgbClr val="000000"/>
              </a:solidFill>
            </a:endParaRPr>
          </a:p>
        </p:txBody>
      </p:sp>
      <p:sp>
        <p:nvSpPr>
          <p:cNvPr id="112" name="TextBox 26">
            <a:extLst>
              <a:ext uri="{FF2B5EF4-FFF2-40B4-BE49-F238E27FC236}">
                <a16:creationId xmlns:a16="http://schemas.microsoft.com/office/drawing/2014/main" id="{9135DBC8-8FDB-AF6D-973E-15A806C2009D}"/>
              </a:ext>
            </a:extLst>
          </p:cNvPr>
          <p:cNvSpPr txBox="1"/>
          <p:nvPr/>
        </p:nvSpPr>
        <p:spPr>
          <a:xfrm>
            <a:off x="4492100" y="2900657"/>
            <a:ext cx="1476686" cy="338554"/>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chemeClr val="tx1">
                    <a:lumMod val="50000"/>
                  </a:schemeClr>
                </a:solidFill>
                <a:latin typeface="Arial" panose="020B0604020202020204" pitchFamily="34" charset="0"/>
                <a:cs typeface="Arial" panose="020B0604020202020204" pitchFamily="34" charset="0"/>
              </a:rPr>
              <a:t>Ultrafiltration</a:t>
            </a:r>
          </a:p>
        </p:txBody>
      </p:sp>
      <p:sp>
        <p:nvSpPr>
          <p:cNvPr id="114" name="TextBox 28">
            <a:extLst>
              <a:ext uri="{FF2B5EF4-FFF2-40B4-BE49-F238E27FC236}">
                <a16:creationId xmlns:a16="http://schemas.microsoft.com/office/drawing/2014/main" id="{C6317F73-E10B-B580-6BF3-E73D71586CEB}"/>
              </a:ext>
            </a:extLst>
          </p:cNvPr>
          <p:cNvSpPr txBox="1"/>
          <p:nvPr/>
        </p:nvSpPr>
        <p:spPr>
          <a:xfrm>
            <a:off x="4886373" y="4899564"/>
            <a:ext cx="617477"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chemeClr val="tx1">
                    <a:lumMod val="50000"/>
                  </a:schemeClr>
                </a:solidFill>
                <a:latin typeface="Arial" panose="020B0604020202020204" pitchFamily="34" charset="0"/>
                <a:cs typeface="Arial" panose="020B0604020202020204" pitchFamily="34" charset="0"/>
              </a:rPr>
              <a:t>PEG</a:t>
            </a:r>
          </a:p>
        </p:txBody>
      </p:sp>
      <p:cxnSp>
        <p:nvCxnSpPr>
          <p:cNvPr id="119" name="Straight Arrow Connector 118">
            <a:extLst>
              <a:ext uri="{FF2B5EF4-FFF2-40B4-BE49-F238E27FC236}">
                <a16:creationId xmlns:a16="http://schemas.microsoft.com/office/drawing/2014/main" id="{A3B52E8B-6D54-EF5C-9914-3ED6186AFB41}"/>
              </a:ext>
            </a:extLst>
          </p:cNvPr>
          <p:cNvCxnSpPr>
            <a:cxnSpLocks/>
          </p:cNvCxnSpPr>
          <p:nvPr/>
        </p:nvCxnSpPr>
        <p:spPr>
          <a:xfrm flipV="1">
            <a:off x="1224113" y="3913581"/>
            <a:ext cx="575924" cy="311597"/>
          </a:xfrm>
          <a:prstGeom prst="straightConnector1">
            <a:avLst/>
          </a:prstGeom>
          <a:ln w="28575">
            <a:solidFill>
              <a:srgbClr val="000000"/>
            </a:solidFill>
            <a:tailEnd type="triangle"/>
          </a:ln>
        </p:spPr>
        <p:style>
          <a:lnRef idx="1">
            <a:schemeClr val="dk1"/>
          </a:lnRef>
          <a:fillRef idx="0">
            <a:schemeClr val="dk1"/>
          </a:fillRef>
          <a:effectRef idx="0">
            <a:schemeClr val="dk1"/>
          </a:effectRef>
          <a:fontRef idx="minor">
            <a:schemeClr val="tx1"/>
          </a:fontRef>
        </p:style>
      </p:cxnSp>
      <p:grpSp>
        <p:nvGrpSpPr>
          <p:cNvPr id="44" name="Group 43">
            <a:extLst>
              <a:ext uri="{FF2B5EF4-FFF2-40B4-BE49-F238E27FC236}">
                <a16:creationId xmlns:a16="http://schemas.microsoft.com/office/drawing/2014/main" id="{2B5CDB18-D871-BF3A-2416-5CF370D76EEB}"/>
              </a:ext>
            </a:extLst>
          </p:cNvPr>
          <p:cNvGrpSpPr/>
          <p:nvPr/>
        </p:nvGrpSpPr>
        <p:grpSpPr>
          <a:xfrm>
            <a:off x="1613635" y="3387229"/>
            <a:ext cx="1504084" cy="1324742"/>
            <a:chOff x="1613635" y="3387229"/>
            <a:chExt cx="1504084" cy="1324742"/>
          </a:xfrm>
        </p:grpSpPr>
        <p:grpSp>
          <p:nvGrpSpPr>
            <p:cNvPr id="42" name="Group 41">
              <a:extLst>
                <a:ext uri="{FF2B5EF4-FFF2-40B4-BE49-F238E27FC236}">
                  <a16:creationId xmlns:a16="http://schemas.microsoft.com/office/drawing/2014/main" id="{0D311A4D-652D-B2CA-DD16-7DBBE14123A3}"/>
                </a:ext>
              </a:extLst>
            </p:cNvPr>
            <p:cNvGrpSpPr/>
            <p:nvPr/>
          </p:nvGrpSpPr>
          <p:grpSpPr>
            <a:xfrm>
              <a:off x="1752912" y="3387229"/>
              <a:ext cx="1225376" cy="1054277"/>
              <a:chOff x="1415634" y="2999983"/>
              <a:chExt cx="1225376" cy="1054277"/>
            </a:xfrm>
          </p:grpSpPr>
          <p:grpSp>
            <p:nvGrpSpPr>
              <p:cNvPr id="117" name="Group 116">
                <a:extLst>
                  <a:ext uri="{FF2B5EF4-FFF2-40B4-BE49-F238E27FC236}">
                    <a16:creationId xmlns:a16="http://schemas.microsoft.com/office/drawing/2014/main" id="{DC40E5C4-4546-AE29-CF4A-51B7ED7ECBF9}"/>
                  </a:ext>
                </a:extLst>
              </p:cNvPr>
              <p:cNvGrpSpPr/>
              <p:nvPr/>
            </p:nvGrpSpPr>
            <p:grpSpPr>
              <a:xfrm>
                <a:off x="1741014" y="2999983"/>
                <a:ext cx="594688" cy="742260"/>
                <a:chOff x="1741014" y="2999980"/>
                <a:chExt cx="756115" cy="1011019"/>
              </a:xfrm>
            </p:grpSpPr>
            <p:sp>
              <p:nvSpPr>
                <p:cNvPr id="143" name="Can 10">
                  <a:extLst>
                    <a:ext uri="{FF2B5EF4-FFF2-40B4-BE49-F238E27FC236}">
                      <a16:creationId xmlns:a16="http://schemas.microsoft.com/office/drawing/2014/main" id="{68067A9C-70AE-A0E0-6CE9-88398C46A2EC}"/>
                    </a:ext>
                  </a:extLst>
                </p:cNvPr>
                <p:cNvSpPr/>
                <p:nvPr/>
              </p:nvSpPr>
              <p:spPr>
                <a:xfrm>
                  <a:off x="1741376" y="2999980"/>
                  <a:ext cx="755753" cy="599759"/>
                </a:xfrm>
                <a:prstGeom prst="can">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sp>
              <p:nvSpPr>
                <p:cNvPr id="144" name="Can 49">
                  <a:extLst>
                    <a:ext uri="{FF2B5EF4-FFF2-40B4-BE49-F238E27FC236}">
                      <a16:creationId xmlns:a16="http://schemas.microsoft.com/office/drawing/2014/main" id="{32934E7A-45C1-8F08-8552-EA83E0DB6D84}"/>
                    </a:ext>
                  </a:extLst>
                </p:cNvPr>
                <p:cNvSpPr/>
                <p:nvPr/>
              </p:nvSpPr>
              <p:spPr>
                <a:xfrm>
                  <a:off x="1741014" y="3411240"/>
                  <a:ext cx="755753" cy="599759"/>
                </a:xfrm>
                <a:prstGeom prst="can">
                  <a:avLst/>
                </a:prstGeom>
                <a:solidFill>
                  <a:srgbClr val="99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grpSp>
          <p:sp>
            <p:nvSpPr>
              <p:cNvPr id="118" name="TextBox 32">
                <a:extLst>
                  <a:ext uri="{FF2B5EF4-FFF2-40B4-BE49-F238E27FC236}">
                    <a16:creationId xmlns:a16="http://schemas.microsoft.com/office/drawing/2014/main" id="{03D1A39B-3E52-2436-293C-B33B12F2384B}"/>
                  </a:ext>
                </a:extLst>
              </p:cNvPr>
              <p:cNvSpPr txBox="1"/>
              <p:nvPr/>
            </p:nvSpPr>
            <p:spPr>
              <a:xfrm>
                <a:off x="1415634" y="3746483"/>
                <a:ext cx="1225376"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000000"/>
                    </a:solidFill>
                    <a:latin typeface="Arial" panose="020B0604020202020204" pitchFamily="34" charset="0"/>
                    <a:cs typeface="Arial" panose="020B0604020202020204" pitchFamily="34" charset="0"/>
                  </a:rPr>
                  <a:t>3 L</a:t>
                </a:r>
              </a:p>
            </p:txBody>
          </p:sp>
        </p:grpSp>
        <p:sp>
          <p:nvSpPr>
            <p:cNvPr id="121" name="TextBox 35">
              <a:extLst>
                <a:ext uri="{FF2B5EF4-FFF2-40B4-BE49-F238E27FC236}">
                  <a16:creationId xmlns:a16="http://schemas.microsoft.com/office/drawing/2014/main" id="{45605CD1-5BFE-77C3-A1F4-EACBE3A979F0}"/>
                </a:ext>
              </a:extLst>
            </p:cNvPr>
            <p:cNvSpPr txBox="1"/>
            <p:nvPr/>
          </p:nvSpPr>
          <p:spPr>
            <a:xfrm>
              <a:off x="1613635" y="4404194"/>
              <a:ext cx="1504084"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000000"/>
                  </a:solidFill>
                  <a:latin typeface="Arial" panose="020B0604020202020204" pitchFamily="34" charset="0"/>
                  <a:cs typeface="Arial" panose="020B0604020202020204" pitchFamily="34" charset="0"/>
                </a:rPr>
                <a:t>Pooled</a:t>
              </a:r>
            </a:p>
          </p:txBody>
        </p:sp>
      </p:grpSp>
      <p:grpSp>
        <p:nvGrpSpPr>
          <p:cNvPr id="41" name="Group 40">
            <a:extLst>
              <a:ext uri="{FF2B5EF4-FFF2-40B4-BE49-F238E27FC236}">
                <a16:creationId xmlns:a16="http://schemas.microsoft.com/office/drawing/2014/main" id="{D1EDC7AC-5C40-266E-6A93-621DBB2D9C85}"/>
              </a:ext>
            </a:extLst>
          </p:cNvPr>
          <p:cNvGrpSpPr/>
          <p:nvPr/>
        </p:nvGrpSpPr>
        <p:grpSpPr>
          <a:xfrm>
            <a:off x="-30044" y="4312685"/>
            <a:ext cx="1761065" cy="2419496"/>
            <a:chOff x="-36290" y="3956669"/>
            <a:chExt cx="1761065" cy="2419496"/>
          </a:xfrm>
        </p:grpSpPr>
        <p:grpSp>
          <p:nvGrpSpPr>
            <p:cNvPr id="120" name="Group 119">
              <a:extLst>
                <a:ext uri="{FF2B5EF4-FFF2-40B4-BE49-F238E27FC236}">
                  <a16:creationId xmlns:a16="http://schemas.microsoft.com/office/drawing/2014/main" id="{B424DA6F-EBCB-A619-91BF-4C7F745A45DE}"/>
                </a:ext>
              </a:extLst>
            </p:cNvPr>
            <p:cNvGrpSpPr/>
            <p:nvPr/>
          </p:nvGrpSpPr>
          <p:grpSpPr>
            <a:xfrm>
              <a:off x="265454" y="3956669"/>
              <a:ext cx="1182671" cy="1767104"/>
              <a:chOff x="265454" y="3956669"/>
              <a:chExt cx="1182671" cy="1767104"/>
            </a:xfrm>
          </p:grpSpPr>
          <p:grpSp>
            <p:nvGrpSpPr>
              <p:cNvPr id="123" name="Group 122">
                <a:extLst>
                  <a:ext uri="{FF2B5EF4-FFF2-40B4-BE49-F238E27FC236}">
                    <a16:creationId xmlns:a16="http://schemas.microsoft.com/office/drawing/2014/main" id="{96F690B8-848E-D7D8-B875-BE28B48ED093}"/>
                  </a:ext>
                </a:extLst>
              </p:cNvPr>
              <p:cNvGrpSpPr/>
              <p:nvPr/>
            </p:nvGrpSpPr>
            <p:grpSpPr>
              <a:xfrm>
                <a:off x="265454" y="3956669"/>
                <a:ext cx="1173192" cy="891545"/>
                <a:chOff x="265454" y="3956669"/>
                <a:chExt cx="1173192" cy="891545"/>
              </a:xfrm>
            </p:grpSpPr>
            <p:grpSp>
              <p:nvGrpSpPr>
                <p:cNvPr id="134" name="Group 133">
                  <a:extLst>
                    <a:ext uri="{FF2B5EF4-FFF2-40B4-BE49-F238E27FC236}">
                      <a16:creationId xmlns:a16="http://schemas.microsoft.com/office/drawing/2014/main" id="{3FC0FD37-4F1D-A1A6-F53B-E64E1FF59387}"/>
                    </a:ext>
                  </a:extLst>
                </p:cNvPr>
                <p:cNvGrpSpPr/>
                <p:nvPr/>
              </p:nvGrpSpPr>
              <p:grpSpPr>
                <a:xfrm>
                  <a:off x="265454" y="3956669"/>
                  <a:ext cx="594688" cy="742260"/>
                  <a:chOff x="265454" y="3956665"/>
                  <a:chExt cx="756115" cy="1011019"/>
                </a:xfrm>
              </p:grpSpPr>
              <p:sp>
                <p:nvSpPr>
                  <p:cNvPr id="141" name="Can 10">
                    <a:extLst>
                      <a:ext uri="{FF2B5EF4-FFF2-40B4-BE49-F238E27FC236}">
                        <a16:creationId xmlns:a16="http://schemas.microsoft.com/office/drawing/2014/main" id="{2647765F-E00D-A622-F36F-E6B52C82C38D}"/>
                      </a:ext>
                    </a:extLst>
                  </p:cNvPr>
                  <p:cNvSpPr/>
                  <p:nvPr/>
                </p:nvSpPr>
                <p:spPr>
                  <a:xfrm>
                    <a:off x="265816" y="3956665"/>
                    <a:ext cx="755753" cy="599759"/>
                  </a:xfrm>
                  <a:prstGeom prst="can">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sp>
                <p:nvSpPr>
                  <p:cNvPr id="142" name="Can 49">
                    <a:extLst>
                      <a:ext uri="{FF2B5EF4-FFF2-40B4-BE49-F238E27FC236}">
                        <a16:creationId xmlns:a16="http://schemas.microsoft.com/office/drawing/2014/main" id="{B758412F-207E-88D8-CE96-6DF4C105B612}"/>
                      </a:ext>
                    </a:extLst>
                  </p:cNvPr>
                  <p:cNvSpPr/>
                  <p:nvPr/>
                </p:nvSpPr>
                <p:spPr>
                  <a:xfrm>
                    <a:off x="265454" y="4367925"/>
                    <a:ext cx="755753" cy="599759"/>
                  </a:xfrm>
                  <a:prstGeom prst="can">
                    <a:avLst/>
                  </a:prstGeom>
                  <a:solidFill>
                    <a:srgbClr val="99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grpSp>
            <p:grpSp>
              <p:nvGrpSpPr>
                <p:cNvPr id="135" name="Group 134">
                  <a:extLst>
                    <a:ext uri="{FF2B5EF4-FFF2-40B4-BE49-F238E27FC236}">
                      <a16:creationId xmlns:a16="http://schemas.microsoft.com/office/drawing/2014/main" id="{8A01B7DD-80BE-0EC9-B90E-765E00C5692C}"/>
                    </a:ext>
                  </a:extLst>
                </p:cNvPr>
                <p:cNvGrpSpPr/>
                <p:nvPr/>
              </p:nvGrpSpPr>
              <p:grpSpPr>
                <a:xfrm>
                  <a:off x="551241" y="4020927"/>
                  <a:ext cx="594688" cy="742260"/>
                  <a:chOff x="551241" y="4020923"/>
                  <a:chExt cx="756115" cy="1011019"/>
                </a:xfrm>
              </p:grpSpPr>
              <p:sp>
                <p:nvSpPr>
                  <p:cNvPr id="139" name="Can 10">
                    <a:extLst>
                      <a:ext uri="{FF2B5EF4-FFF2-40B4-BE49-F238E27FC236}">
                        <a16:creationId xmlns:a16="http://schemas.microsoft.com/office/drawing/2014/main" id="{1E4D61CC-6145-AE11-82A8-73526830C43E}"/>
                      </a:ext>
                    </a:extLst>
                  </p:cNvPr>
                  <p:cNvSpPr/>
                  <p:nvPr/>
                </p:nvSpPr>
                <p:spPr>
                  <a:xfrm>
                    <a:off x="551603" y="4020923"/>
                    <a:ext cx="755753" cy="599759"/>
                  </a:xfrm>
                  <a:prstGeom prst="can">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sp>
                <p:nvSpPr>
                  <p:cNvPr id="140" name="Can 49">
                    <a:extLst>
                      <a:ext uri="{FF2B5EF4-FFF2-40B4-BE49-F238E27FC236}">
                        <a16:creationId xmlns:a16="http://schemas.microsoft.com/office/drawing/2014/main" id="{828DAA91-7200-3399-758B-828D3A8A44DA}"/>
                      </a:ext>
                    </a:extLst>
                  </p:cNvPr>
                  <p:cNvSpPr/>
                  <p:nvPr/>
                </p:nvSpPr>
                <p:spPr>
                  <a:xfrm>
                    <a:off x="551241" y="4432183"/>
                    <a:ext cx="755753" cy="599759"/>
                  </a:xfrm>
                  <a:prstGeom prst="can">
                    <a:avLst/>
                  </a:prstGeom>
                  <a:solidFill>
                    <a:srgbClr val="99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grpSp>
            <p:grpSp>
              <p:nvGrpSpPr>
                <p:cNvPr id="136" name="Group 135">
                  <a:extLst>
                    <a:ext uri="{FF2B5EF4-FFF2-40B4-BE49-F238E27FC236}">
                      <a16:creationId xmlns:a16="http://schemas.microsoft.com/office/drawing/2014/main" id="{BD35A70C-2022-25C2-398A-F220F0CBE662}"/>
                    </a:ext>
                  </a:extLst>
                </p:cNvPr>
                <p:cNvGrpSpPr/>
                <p:nvPr/>
              </p:nvGrpSpPr>
              <p:grpSpPr>
                <a:xfrm>
                  <a:off x="843958" y="4105954"/>
                  <a:ext cx="594688" cy="742260"/>
                  <a:chOff x="843958" y="4105950"/>
                  <a:chExt cx="756115" cy="1011019"/>
                </a:xfrm>
              </p:grpSpPr>
              <p:sp>
                <p:nvSpPr>
                  <p:cNvPr id="137" name="Can 10">
                    <a:extLst>
                      <a:ext uri="{FF2B5EF4-FFF2-40B4-BE49-F238E27FC236}">
                        <a16:creationId xmlns:a16="http://schemas.microsoft.com/office/drawing/2014/main" id="{CD103047-7DE2-0636-6568-020BE6C29E09}"/>
                      </a:ext>
                    </a:extLst>
                  </p:cNvPr>
                  <p:cNvSpPr/>
                  <p:nvPr/>
                </p:nvSpPr>
                <p:spPr>
                  <a:xfrm>
                    <a:off x="844320" y="4105950"/>
                    <a:ext cx="755753" cy="599759"/>
                  </a:xfrm>
                  <a:prstGeom prst="can">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sp>
                <p:nvSpPr>
                  <p:cNvPr id="138" name="Can 49">
                    <a:extLst>
                      <a:ext uri="{FF2B5EF4-FFF2-40B4-BE49-F238E27FC236}">
                        <a16:creationId xmlns:a16="http://schemas.microsoft.com/office/drawing/2014/main" id="{716EF6CB-84AC-B249-85F1-6158D618E8C3}"/>
                      </a:ext>
                    </a:extLst>
                  </p:cNvPr>
                  <p:cNvSpPr/>
                  <p:nvPr/>
                </p:nvSpPr>
                <p:spPr>
                  <a:xfrm>
                    <a:off x="843958" y="4517210"/>
                    <a:ext cx="755753" cy="599759"/>
                  </a:xfrm>
                  <a:prstGeom prst="can">
                    <a:avLst/>
                  </a:prstGeom>
                  <a:solidFill>
                    <a:srgbClr val="99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grpSp>
          </p:grpSp>
          <p:grpSp>
            <p:nvGrpSpPr>
              <p:cNvPr id="124" name="Group 123">
                <a:extLst>
                  <a:ext uri="{FF2B5EF4-FFF2-40B4-BE49-F238E27FC236}">
                    <a16:creationId xmlns:a16="http://schemas.microsoft.com/office/drawing/2014/main" id="{2499CBBC-4E80-8A0C-20BE-E02647A47FC9}"/>
                  </a:ext>
                </a:extLst>
              </p:cNvPr>
              <p:cNvGrpSpPr/>
              <p:nvPr/>
            </p:nvGrpSpPr>
            <p:grpSpPr>
              <a:xfrm>
                <a:off x="274933" y="4832228"/>
                <a:ext cx="1173192" cy="891545"/>
                <a:chOff x="274933" y="4832228"/>
                <a:chExt cx="1173192" cy="891545"/>
              </a:xfrm>
            </p:grpSpPr>
            <p:grpSp>
              <p:nvGrpSpPr>
                <p:cNvPr id="125" name="Group 124">
                  <a:extLst>
                    <a:ext uri="{FF2B5EF4-FFF2-40B4-BE49-F238E27FC236}">
                      <a16:creationId xmlns:a16="http://schemas.microsoft.com/office/drawing/2014/main" id="{B42780A8-CF85-C1E6-1943-43F70A879B14}"/>
                    </a:ext>
                  </a:extLst>
                </p:cNvPr>
                <p:cNvGrpSpPr/>
                <p:nvPr/>
              </p:nvGrpSpPr>
              <p:grpSpPr>
                <a:xfrm>
                  <a:off x="274933" y="4832228"/>
                  <a:ext cx="594688" cy="742260"/>
                  <a:chOff x="274933" y="4832224"/>
                  <a:chExt cx="756115" cy="1011019"/>
                </a:xfrm>
              </p:grpSpPr>
              <p:sp>
                <p:nvSpPr>
                  <p:cNvPr id="132" name="Can 10">
                    <a:extLst>
                      <a:ext uri="{FF2B5EF4-FFF2-40B4-BE49-F238E27FC236}">
                        <a16:creationId xmlns:a16="http://schemas.microsoft.com/office/drawing/2014/main" id="{2D35DFB7-F235-2031-4FF2-649B6C7E5792}"/>
                      </a:ext>
                    </a:extLst>
                  </p:cNvPr>
                  <p:cNvSpPr/>
                  <p:nvPr/>
                </p:nvSpPr>
                <p:spPr>
                  <a:xfrm>
                    <a:off x="275295" y="4832224"/>
                    <a:ext cx="755753" cy="599759"/>
                  </a:xfrm>
                  <a:prstGeom prst="can">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sp>
                <p:nvSpPr>
                  <p:cNvPr id="133" name="Can 49">
                    <a:extLst>
                      <a:ext uri="{FF2B5EF4-FFF2-40B4-BE49-F238E27FC236}">
                        <a16:creationId xmlns:a16="http://schemas.microsoft.com/office/drawing/2014/main" id="{92147EC4-0AF2-8885-4AE6-05F8CA0C9964}"/>
                      </a:ext>
                    </a:extLst>
                  </p:cNvPr>
                  <p:cNvSpPr/>
                  <p:nvPr/>
                </p:nvSpPr>
                <p:spPr>
                  <a:xfrm>
                    <a:off x="274933" y="5243484"/>
                    <a:ext cx="755753" cy="599759"/>
                  </a:xfrm>
                  <a:prstGeom prst="can">
                    <a:avLst/>
                  </a:prstGeom>
                  <a:solidFill>
                    <a:srgbClr val="99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grpSp>
            <p:grpSp>
              <p:nvGrpSpPr>
                <p:cNvPr id="126" name="Group 125">
                  <a:extLst>
                    <a:ext uri="{FF2B5EF4-FFF2-40B4-BE49-F238E27FC236}">
                      <a16:creationId xmlns:a16="http://schemas.microsoft.com/office/drawing/2014/main" id="{5ADE8858-22AF-30A8-3526-AC6E0C072F0D}"/>
                    </a:ext>
                  </a:extLst>
                </p:cNvPr>
                <p:cNvGrpSpPr/>
                <p:nvPr/>
              </p:nvGrpSpPr>
              <p:grpSpPr>
                <a:xfrm>
                  <a:off x="560720" y="4896486"/>
                  <a:ext cx="594688" cy="742260"/>
                  <a:chOff x="560720" y="4896482"/>
                  <a:chExt cx="756115" cy="1011019"/>
                </a:xfrm>
              </p:grpSpPr>
              <p:sp>
                <p:nvSpPr>
                  <p:cNvPr id="130" name="Can 10">
                    <a:extLst>
                      <a:ext uri="{FF2B5EF4-FFF2-40B4-BE49-F238E27FC236}">
                        <a16:creationId xmlns:a16="http://schemas.microsoft.com/office/drawing/2014/main" id="{E6EE96AD-C6DD-7BFF-186E-1FE1028157D7}"/>
                      </a:ext>
                    </a:extLst>
                  </p:cNvPr>
                  <p:cNvSpPr/>
                  <p:nvPr/>
                </p:nvSpPr>
                <p:spPr>
                  <a:xfrm>
                    <a:off x="561082" y="4896482"/>
                    <a:ext cx="755753" cy="599759"/>
                  </a:xfrm>
                  <a:prstGeom prst="can">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sp>
                <p:nvSpPr>
                  <p:cNvPr id="131" name="Can 49">
                    <a:extLst>
                      <a:ext uri="{FF2B5EF4-FFF2-40B4-BE49-F238E27FC236}">
                        <a16:creationId xmlns:a16="http://schemas.microsoft.com/office/drawing/2014/main" id="{9220B70B-7923-5E31-20E3-3A4CF2BECB0C}"/>
                      </a:ext>
                    </a:extLst>
                  </p:cNvPr>
                  <p:cNvSpPr/>
                  <p:nvPr/>
                </p:nvSpPr>
                <p:spPr>
                  <a:xfrm>
                    <a:off x="560720" y="5307742"/>
                    <a:ext cx="755753" cy="599759"/>
                  </a:xfrm>
                  <a:prstGeom prst="can">
                    <a:avLst/>
                  </a:prstGeom>
                  <a:solidFill>
                    <a:srgbClr val="99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grpSp>
            <p:grpSp>
              <p:nvGrpSpPr>
                <p:cNvPr id="127" name="Group 126">
                  <a:extLst>
                    <a:ext uri="{FF2B5EF4-FFF2-40B4-BE49-F238E27FC236}">
                      <a16:creationId xmlns:a16="http://schemas.microsoft.com/office/drawing/2014/main" id="{B830B500-F6A8-0713-4631-3B9A64BB0BF7}"/>
                    </a:ext>
                  </a:extLst>
                </p:cNvPr>
                <p:cNvGrpSpPr/>
                <p:nvPr/>
              </p:nvGrpSpPr>
              <p:grpSpPr>
                <a:xfrm>
                  <a:off x="853437" y="4981513"/>
                  <a:ext cx="594688" cy="742260"/>
                  <a:chOff x="853437" y="4981509"/>
                  <a:chExt cx="756115" cy="1011019"/>
                </a:xfrm>
              </p:grpSpPr>
              <p:sp>
                <p:nvSpPr>
                  <p:cNvPr id="128" name="Can 10">
                    <a:extLst>
                      <a:ext uri="{FF2B5EF4-FFF2-40B4-BE49-F238E27FC236}">
                        <a16:creationId xmlns:a16="http://schemas.microsoft.com/office/drawing/2014/main" id="{F63943A6-F141-6052-DB47-24C7018F1235}"/>
                      </a:ext>
                    </a:extLst>
                  </p:cNvPr>
                  <p:cNvSpPr/>
                  <p:nvPr/>
                </p:nvSpPr>
                <p:spPr>
                  <a:xfrm>
                    <a:off x="853799" y="4981509"/>
                    <a:ext cx="755753" cy="599759"/>
                  </a:xfrm>
                  <a:prstGeom prst="can">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sp>
                <p:nvSpPr>
                  <p:cNvPr id="129" name="Can 49">
                    <a:extLst>
                      <a:ext uri="{FF2B5EF4-FFF2-40B4-BE49-F238E27FC236}">
                        <a16:creationId xmlns:a16="http://schemas.microsoft.com/office/drawing/2014/main" id="{33110346-DC1B-A2C3-6593-2AAA66AFB5ED}"/>
                      </a:ext>
                    </a:extLst>
                  </p:cNvPr>
                  <p:cNvSpPr/>
                  <p:nvPr/>
                </p:nvSpPr>
                <p:spPr>
                  <a:xfrm>
                    <a:off x="853437" y="5392769"/>
                    <a:ext cx="755753" cy="599759"/>
                  </a:xfrm>
                  <a:prstGeom prst="can">
                    <a:avLst/>
                  </a:prstGeom>
                  <a:solidFill>
                    <a:srgbClr val="99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00"/>
                      </a:solidFill>
                      <a:latin typeface="Arial" panose="020B0604020202020204" pitchFamily="34" charset="0"/>
                      <a:cs typeface="Arial" panose="020B0604020202020204" pitchFamily="34" charset="0"/>
                    </a:endParaRPr>
                  </a:p>
                </p:txBody>
              </p:sp>
            </p:grpSp>
          </p:grpSp>
        </p:grpSp>
        <p:sp>
          <p:nvSpPr>
            <p:cNvPr id="122" name="TextBox 36">
              <a:extLst>
                <a:ext uri="{FF2B5EF4-FFF2-40B4-BE49-F238E27FC236}">
                  <a16:creationId xmlns:a16="http://schemas.microsoft.com/office/drawing/2014/main" id="{871CE41C-68F2-70F7-FADD-252BD9FEFBA4}"/>
                </a:ext>
              </a:extLst>
            </p:cNvPr>
            <p:cNvSpPr txBox="1"/>
            <p:nvPr/>
          </p:nvSpPr>
          <p:spPr>
            <a:xfrm>
              <a:off x="-36290" y="5791390"/>
              <a:ext cx="1761065"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rgbClr val="000000"/>
                  </a:solidFill>
                  <a:latin typeface="Arial" panose="020B0604020202020204" pitchFamily="34" charset="0"/>
                  <a:cs typeface="Arial" panose="020B0604020202020204" pitchFamily="34" charset="0"/>
                </a:rPr>
                <a:t>500 mL </a:t>
              </a:r>
            </a:p>
            <a:p>
              <a:pPr algn="ctr"/>
              <a:r>
                <a:rPr lang="en-US" sz="1600">
                  <a:solidFill>
                    <a:srgbClr val="000000"/>
                  </a:solidFill>
                  <a:latin typeface="Arial" panose="020B0604020202020204" pitchFamily="34" charset="0"/>
                  <a:cs typeface="Arial" panose="020B0604020202020204" pitchFamily="34" charset="0"/>
                </a:rPr>
                <a:t>6 </a:t>
              </a:r>
              <a:r>
                <a:rPr lang="en-US" sz="1600" err="1">
                  <a:solidFill>
                    <a:srgbClr val="000000"/>
                  </a:solidFill>
                  <a:latin typeface="Arial" panose="020B0604020202020204" pitchFamily="34" charset="0"/>
                  <a:cs typeface="Arial" panose="020B0604020202020204" pitchFamily="34" charset="0"/>
                </a:rPr>
                <a:t>sewersheds</a:t>
              </a:r>
              <a:endParaRPr lang="en-US" sz="160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1621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9CB67E-ECB1-001F-69B0-5A88CA79CE8A}"/>
              </a:ext>
            </a:extLst>
          </p:cNvPr>
          <p:cNvSpPr>
            <a:spLocks noGrp="1"/>
          </p:cNvSpPr>
          <p:nvPr>
            <p:ph type="ftr" sz="quarter" idx="10"/>
          </p:nvPr>
        </p:nvSpPr>
        <p:spPr>
          <a:xfrm>
            <a:off x="7596921" y="6295442"/>
            <a:ext cx="4114800" cy="365125"/>
          </a:xfrm>
        </p:spPr>
        <p:txBody>
          <a:bodyPr/>
          <a:lstStyle/>
          <a:p>
            <a:fld id="{EB53C135-CEC6-A548-8917-8F7FEB82358B}" type="slidenum">
              <a:rPr lang="en-US" dirty="0" smtClean="0"/>
              <a:pPr/>
              <a:t>15</a:t>
            </a:fld>
            <a:endParaRPr lang="en-US"/>
          </a:p>
        </p:txBody>
      </p:sp>
      <p:sp>
        <p:nvSpPr>
          <p:cNvPr id="9" name="Rectangle 8">
            <a:extLst>
              <a:ext uri="{FF2B5EF4-FFF2-40B4-BE49-F238E27FC236}">
                <a16:creationId xmlns:a16="http://schemas.microsoft.com/office/drawing/2014/main" id="{21FC762D-1049-7BEF-D893-6C1FCC915F38}"/>
              </a:ext>
            </a:extLst>
          </p:cNvPr>
          <p:cNvSpPr/>
          <p:nvPr/>
        </p:nvSpPr>
        <p:spPr>
          <a:xfrm>
            <a:off x="1799903" y="5228021"/>
            <a:ext cx="918387" cy="314404"/>
          </a:xfrm>
          <a:prstGeom prst="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E9B60DFE-C278-29B8-DE8B-12FF2DB2EDDD}"/>
              </a:ext>
            </a:extLst>
          </p:cNvPr>
          <p:cNvSpPr/>
          <p:nvPr/>
        </p:nvSpPr>
        <p:spPr>
          <a:xfrm>
            <a:off x="8783496" y="5201789"/>
            <a:ext cx="750112" cy="250904"/>
          </a:xfrm>
          <a:prstGeom prst="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B6F08B18-A85C-07B8-56C5-D2BF9775B7A4}"/>
              </a:ext>
            </a:extLst>
          </p:cNvPr>
          <p:cNvSpPr/>
          <p:nvPr/>
        </p:nvSpPr>
        <p:spPr>
          <a:xfrm>
            <a:off x="4626935" y="5323948"/>
            <a:ext cx="856757" cy="1023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TextBox 35">
            <a:extLst>
              <a:ext uri="{FF2B5EF4-FFF2-40B4-BE49-F238E27FC236}">
                <a16:creationId xmlns:a16="http://schemas.microsoft.com/office/drawing/2014/main" id="{30A11F49-A2C7-70EC-79DA-835381D99BC0}"/>
              </a:ext>
            </a:extLst>
          </p:cNvPr>
          <p:cNvSpPr txBox="1"/>
          <p:nvPr/>
        </p:nvSpPr>
        <p:spPr>
          <a:xfrm>
            <a:off x="430134" y="1064926"/>
            <a:ext cx="9351363"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tx2"/>
                </a:solidFill>
                <a:latin typeface="Georgia"/>
                <a:cs typeface="Segoe UI"/>
              </a:rPr>
              <a:t>Result: </a:t>
            </a:r>
            <a:r>
              <a:rPr lang="en-US" sz="2000" b="1" dirty="0">
                <a:solidFill>
                  <a:schemeClr val="tx2"/>
                </a:solidFill>
                <a:latin typeface="Georgia"/>
                <a:cs typeface="Arial"/>
              </a:rPr>
              <a:t>Commercial extraction kits recovered exogeneous and endogenous viral nucleic acids with varying efficiency rates.</a:t>
            </a:r>
            <a:endParaRPr lang="en-US" sz="2000" b="1" dirty="0">
              <a:solidFill>
                <a:schemeClr val="tx2"/>
              </a:solidFill>
              <a:latin typeface="Georgia"/>
            </a:endParaRPr>
          </a:p>
          <a:p>
            <a:r>
              <a:rPr lang="en-US" dirty="0">
                <a:solidFill>
                  <a:srgbClr val="005BBB"/>
                </a:solidFill>
                <a:latin typeface="Georgia"/>
                <a:cs typeface="Segoe UI"/>
              </a:rPr>
              <a:t>​</a:t>
            </a:r>
          </a:p>
        </p:txBody>
      </p:sp>
      <p:pic>
        <p:nvPicPr>
          <p:cNvPr id="8" name="Picture 10">
            <a:extLst>
              <a:ext uri="{FF2B5EF4-FFF2-40B4-BE49-F238E27FC236}">
                <a16:creationId xmlns:a16="http://schemas.microsoft.com/office/drawing/2014/main" id="{0D44B86D-0F06-CF6F-7577-52977B19DD2B}"/>
              </a:ext>
            </a:extLst>
          </p:cNvPr>
          <p:cNvPicPr>
            <a:picLocks noChangeAspect="1"/>
          </p:cNvPicPr>
          <p:nvPr/>
        </p:nvPicPr>
        <p:blipFill>
          <a:blip r:embed="rId3"/>
          <a:stretch>
            <a:fillRect/>
          </a:stretch>
        </p:blipFill>
        <p:spPr>
          <a:xfrm>
            <a:off x="428625" y="2113393"/>
            <a:ext cx="4714875" cy="3126514"/>
          </a:xfrm>
          <a:prstGeom prst="rect">
            <a:avLst/>
          </a:prstGeom>
        </p:spPr>
      </p:pic>
      <p:pic>
        <p:nvPicPr>
          <p:cNvPr id="11" name="Picture 11">
            <a:extLst>
              <a:ext uri="{FF2B5EF4-FFF2-40B4-BE49-F238E27FC236}">
                <a16:creationId xmlns:a16="http://schemas.microsoft.com/office/drawing/2014/main" id="{16078BF5-F198-C549-4B90-84EEDE3F1F69}"/>
              </a:ext>
            </a:extLst>
          </p:cNvPr>
          <p:cNvPicPr>
            <a:picLocks noChangeAspect="1"/>
          </p:cNvPicPr>
          <p:nvPr/>
        </p:nvPicPr>
        <p:blipFill>
          <a:blip r:embed="rId4"/>
          <a:stretch>
            <a:fillRect/>
          </a:stretch>
        </p:blipFill>
        <p:spPr>
          <a:xfrm>
            <a:off x="5810250" y="2309446"/>
            <a:ext cx="5953125" cy="3220183"/>
          </a:xfrm>
          <a:prstGeom prst="rect">
            <a:avLst/>
          </a:prstGeom>
        </p:spPr>
      </p:pic>
      <p:sp>
        <p:nvSpPr>
          <p:cNvPr id="12" name="TextBox 11">
            <a:extLst>
              <a:ext uri="{FF2B5EF4-FFF2-40B4-BE49-F238E27FC236}">
                <a16:creationId xmlns:a16="http://schemas.microsoft.com/office/drawing/2014/main" id="{9F597912-AD05-4A1F-12FB-083FB6F4BEEB}"/>
              </a:ext>
            </a:extLst>
          </p:cNvPr>
          <p:cNvSpPr txBox="1"/>
          <p:nvPr/>
        </p:nvSpPr>
        <p:spPr>
          <a:xfrm>
            <a:off x="3548062" y="521970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a:solidFill>
                  <a:schemeClr val="tx1">
                    <a:lumMod val="50000"/>
                  </a:schemeClr>
                </a:solidFill>
                <a:cs typeface="Arial"/>
              </a:rPr>
              <a:t>QIAGEN</a:t>
            </a:r>
          </a:p>
        </p:txBody>
      </p:sp>
      <p:sp>
        <p:nvSpPr>
          <p:cNvPr id="13" name="TextBox 12">
            <a:extLst>
              <a:ext uri="{FF2B5EF4-FFF2-40B4-BE49-F238E27FC236}">
                <a16:creationId xmlns:a16="http://schemas.microsoft.com/office/drawing/2014/main" id="{B6C76798-FF33-9C95-0666-2472086B0F32}"/>
              </a:ext>
            </a:extLst>
          </p:cNvPr>
          <p:cNvSpPr txBox="1"/>
          <p:nvPr/>
        </p:nvSpPr>
        <p:spPr>
          <a:xfrm>
            <a:off x="1797843" y="5233987"/>
            <a:ext cx="85725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a:solidFill>
                  <a:schemeClr val="tx1">
                    <a:lumMod val="50000"/>
                  </a:schemeClr>
                </a:solidFill>
                <a:cs typeface="Arial"/>
              </a:rPr>
              <a:t>ZYMO</a:t>
            </a:r>
          </a:p>
        </p:txBody>
      </p:sp>
      <p:cxnSp>
        <p:nvCxnSpPr>
          <p:cNvPr id="4" name="Straight Connector 3">
            <a:extLst>
              <a:ext uri="{FF2B5EF4-FFF2-40B4-BE49-F238E27FC236}">
                <a16:creationId xmlns:a16="http://schemas.microsoft.com/office/drawing/2014/main" id="{D282C9D5-D44C-74A3-C448-8A3BB0AE4464}"/>
              </a:ext>
            </a:extLst>
          </p:cNvPr>
          <p:cNvCxnSpPr/>
          <p:nvPr/>
        </p:nvCxnSpPr>
        <p:spPr>
          <a:xfrm>
            <a:off x="3267075" y="2933700"/>
            <a:ext cx="0" cy="2268089"/>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7" name="Straight Connector 6">
            <a:extLst>
              <a:ext uri="{FF2B5EF4-FFF2-40B4-BE49-F238E27FC236}">
                <a16:creationId xmlns:a16="http://schemas.microsoft.com/office/drawing/2014/main" id="{C335FE08-5705-7B30-F437-44CF3B8C3B16}"/>
              </a:ext>
            </a:extLst>
          </p:cNvPr>
          <p:cNvCxnSpPr>
            <a:cxnSpLocks/>
          </p:cNvCxnSpPr>
          <p:nvPr/>
        </p:nvCxnSpPr>
        <p:spPr>
          <a:xfrm>
            <a:off x="8362950" y="2933700"/>
            <a:ext cx="0" cy="2171700"/>
          </a:xfrm>
          <a:prstGeom prst="line">
            <a:avLst/>
          </a:prstGeom>
          <a:ln w="28575"/>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30378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E9CE56A-148D-1EBA-6C38-104AE0D81DAA}"/>
              </a:ext>
            </a:extLst>
          </p:cNvPr>
          <p:cNvSpPr>
            <a:spLocks noGrp="1"/>
          </p:cNvSpPr>
          <p:nvPr>
            <p:ph type="ftr" sz="quarter" idx="10"/>
          </p:nvPr>
        </p:nvSpPr>
        <p:spPr/>
        <p:txBody>
          <a:bodyPr/>
          <a:lstStyle/>
          <a:p>
            <a:fld id="{EB53C135-CEC6-A548-8917-8F7FEB82358B}" type="slidenum">
              <a:rPr lang="en-US" smtClean="0"/>
              <a:pPr/>
              <a:t>16</a:t>
            </a:fld>
            <a:endParaRPr lang="en-US"/>
          </a:p>
        </p:txBody>
      </p:sp>
      <p:sp>
        <p:nvSpPr>
          <p:cNvPr id="3" name="TextBox 2">
            <a:extLst>
              <a:ext uri="{FF2B5EF4-FFF2-40B4-BE49-F238E27FC236}">
                <a16:creationId xmlns:a16="http://schemas.microsoft.com/office/drawing/2014/main" id="{29C589FC-5D17-0056-3A6C-ED7E5DCF5A75}"/>
              </a:ext>
            </a:extLst>
          </p:cNvPr>
          <p:cNvSpPr txBox="1"/>
          <p:nvPr/>
        </p:nvSpPr>
        <p:spPr>
          <a:xfrm>
            <a:off x="333374" y="1107280"/>
            <a:ext cx="741283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tx2"/>
                </a:solidFill>
                <a:latin typeface="Georgia"/>
                <a:cs typeface="Arial"/>
              </a:rPr>
              <a:t>UF Cost analysis and scalability  </a:t>
            </a:r>
          </a:p>
        </p:txBody>
      </p:sp>
      <p:sp>
        <p:nvSpPr>
          <p:cNvPr id="4" name="TextBox 3">
            <a:extLst>
              <a:ext uri="{FF2B5EF4-FFF2-40B4-BE49-F238E27FC236}">
                <a16:creationId xmlns:a16="http://schemas.microsoft.com/office/drawing/2014/main" id="{A9114053-6248-D1ED-576C-A328B1D261D2}"/>
              </a:ext>
            </a:extLst>
          </p:cNvPr>
          <p:cNvSpPr txBox="1"/>
          <p:nvPr/>
        </p:nvSpPr>
        <p:spPr>
          <a:xfrm>
            <a:off x="1035843" y="2655093"/>
            <a:ext cx="46315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Arial"/>
            </a:endParaRPr>
          </a:p>
        </p:txBody>
      </p:sp>
      <p:sp>
        <p:nvSpPr>
          <p:cNvPr id="11" name="TextBox 10">
            <a:extLst>
              <a:ext uri="{FF2B5EF4-FFF2-40B4-BE49-F238E27FC236}">
                <a16:creationId xmlns:a16="http://schemas.microsoft.com/office/drawing/2014/main" id="{B62E37DE-8F2D-85BA-1E13-2F9E9B997AB9}"/>
              </a:ext>
            </a:extLst>
          </p:cNvPr>
          <p:cNvSpPr txBox="1"/>
          <p:nvPr/>
        </p:nvSpPr>
        <p:spPr>
          <a:xfrm>
            <a:off x="335755" y="5069680"/>
            <a:ext cx="5855494"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500" dirty="0">
                <a:cs typeface="Arial"/>
              </a:rPr>
              <a:t>Challenges : manual labor and training; high investment</a:t>
            </a:r>
            <a:endParaRPr lang="en-US" sz="1500">
              <a:cs typeface="Arial"/>
            </a:endParaRPr>
          </a:p>
          <a:p>
            <a:pPr marL="285750" indent="-285750">
              <a:buFont typeface="Arial"/>
              <a:buChar char="•"/>
            </a:pPr>
            <a:endParaRPr lang="en-US" sz="1500" dirty="0">
              <a:cs typeface="Arial"/>
            </a:endParaRPr>
          </a:p>
          <a:p>
            <a:pPr marL="285750" indent="-285750">
              <a:buFont typeface="Arial"/>
              <a:buChar char="•"/>
            </a:pPr>
            <a:r>
              <a:rPr lang="en-US" sz="1500" dirty="0">
                <a:cs typeface="Arial"/>
              </a:rPr>
              <a:t>Reusable period for non-recurring cost: </a:t>
            </a:r>
            <a:r>
              <a:rPr lang="en-US" sz="1500" b="1" dirty="0">
                <a:cs typeface="Arial"/>
              </a:rPr>
              <a:t>1year</a:t>
            </a:r>
          </a:p>
          <a:p>
            <a:pPr marL="285750" indent="-285750">
              <a:buFont typeface="Arial"/>
              <a:buChar char="•"/>
            </a:pPr>
            <a:endParaRPr lang="en-US" sz="1500" b="1" dirty="0">
              <a:cs typeface="Arial"/>
            </a:endParaRPr>
          </a:p>
          <a:p>
            <a:pPr marL="285750" indent="-285750">
              <a:buFont typeface="Arial"/>
              <a:buChar char="•"/>
            </a:pPr>
            <a:r>
              <a:rPr lang="en-US" sz="1500" dirty="0">
                <a:cs typeface="Arial"/>
              </a:rPr>
              <a:t>Total cost: </a:t>
            </a:r>
            <a:r>
              <a:rPr lang="en-US" sz="1500" b="1" dirty="0">
                <a:cs typeface="Arial"/>
              </a:rPr>
              <a:t>$5594 </a:t>
            </a:r>
            <a:r>
              <a:rPr lang="en-US" sz="1500" dirty="0">
                <a:cs typeface="Arial"/>
              </a:rPr>
              <a:t>(maximized 6 samples per run)</a:t>
            </a:r>
          </a:p>
        </p:txBody>
      </p:sp>
      <p:graphicFrame>
        <p:nvGraphicFramePr>
          <p:cNvPr id="19" name="Table 18">
            <a:extLst>
              <a:ext uri="{FF2B5EF4-FFF2-40B4-BE49-F238E27FC236}">
                <a16:creationId xmlns:a16="http://schemas.microsoft.com/office/drawing/2014/main" id="{3229A14F-97F8-1B89-60D7-2871AF46E339}"/>
              </a:ext>
            </a:extLst>
          </p:cNvPr>
          <p:cNvGraphicFramePr>
            <a:graphicFrameLocks noGrp="1"/>
          </p:cNvGraphicFramePr>
          <p:nvPr>
            <p:extLst>
              <p:ext uri="{D42A27DB-BD31-4B8C-83A1-F6EECF244321}">
                <p14:modId xmlns:p14="http://schemas.microsoft.com/office/powerpoint/2010/main" val="3904788068"/>
              </p:ext>
            </p:extLst>
          </p:nvPr>
        </p:nvGraphicFramePr>
        <p:xfrm>
          <a:off x="206114" y="2366200"/>
          <a:ext cx="6221583" cy="2505356"/>
        </p:xfrm>
        <a:graphic>
          <a:graphicData uri="http://schemas.openxmlformats.org/drawingml/2006/table">
            <a:tbl>
              <a:tblPr firstRow="1" bandRow="1">
                <a:tableStyleId>{5C22544A-7EE6-4342-B048-85BDC9FD1C3A}</a:tableStyleId>
              </a:tblPr>
              <a:tblGrid>
                <a:gridCol w="4278187">
                  <a:extLst>
                    <a:ext uri="{9D8B030D-6E8A-4147-A177-3AD203B41FA5}">
                      <a16:colId xmlns:a16="http://schemas.microsoft.com/office/drawing/2014/main" val="3763778220"/>
                    </a:ext>
                  </a:extLst>
                </a:gridCol>
                <a:gridCol w="705982">
                  <a:extLst>
                    <a:ext uri="{9D8B030D-6E8A-4147-A177-3AD203B41FA5}">
                      <a16:colId xmlns:a16="http://schemas.microsoft.com/office/drawing/2014/main" val="2199177017"/>
                    </a:ext>
                  </a:extLst>
                </a:gridCol>
                <a:gridCol w="812529">
                  <a:extLst>
                    <a:ext uri="{9D8B030D-6E8A-4147-A177-3AD203B41FA5}">
                      <a16:colId xmlns:a16="http://schemas.microsoft.com/office/drawing/2014/main" val="3661100308"/>
                    </a:ext>
                  </a:extLst>
                </a:gridCol>
                <a:gridCol w="424885">
                  <a:extLst>
                    <a:ext uri="{9D8B030D-6E8A-4147-A177-3AD203B41FA5}">
                      <a16:colId xmlns:a16="http://schemas.microsoft.com/office/drawing/2014/main" val="1152916935"/>
                    </a:ext>
                  </a:extLst>
                </a:gridCol>
              </a:tblGrid>
              <a:tr h="326036">
                <a:tc>
                  <a:txBody>
                    <a:bodyPr/>
                    <a:lstStyle/>
                    <a:p>
                      <a:pPr algn="l" fontAlgn="b"/>
                      <a:r>
                        <a:rPr lang="en-US" sz="1100" dirty="0">
                          <a:effectLst/>
                        </a:rPr>
                        <a:t>Item</a:t>
                      </a:r>
                      <a:endParaRPr lang="en-US" sz="1100" dirty="0">
                        <a:effectLst/>
                        <a:latin typeface="Calibri" panose="020F0502020204030204" pitchFamily="34" charset="0"/>
                      </a:endParaRPr>
                    </a:p>
                  </a:txBody>
                  <a:tcPr marL="9525" marR="9525" marT="9525" anchor="b"/>
                </a:tc>
                <a:tc>
                  <a:txBody>
                    <a:bodyPr/>
                    <a:lstStyle/>
                    <a:p>
                      <a:pPr algn="l" fontAlgn="b"/>
                      <a:r>
                        <a:rPr lang="en-US" sz="1100" dirty="0">
                          <a:effectLst/>
                        </a:rPr>
                        <a:t>Quantity</a:t>
                      </a:r>
                      <a:endParaRPr lang="en-US" sz="1100" dirty="0">
                        <a:effectLst/>
                        <a:latin typeface="Calibri" panose="020F0502020204030204" pitchFamily="34" charset="0"/>
                      </a:endParaRPr>
                    </a:p>
                  </a:txBody>
                  <a:tcPr marL="9525" marR="9525" marT="9525" anchor="b"/>
                </a:tc>
                <a:tc>
                  <a:txBody>
                    <a:bodyPr/>
                    <a:lstStyle/>
                    <a:p>
                      <a:pPr algn="ctr" fontAlgn="b"/>
                      <a:r>
                        <a:rPr lang="en-US" sz="1100">
                          <a:effectLst/>
                        </a:rPr>
                        <a:t>Unit Price</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Total</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3698697013"/>
                  </a:ext>
                </a:extLst>
              </a:tr>
              <a:tr h="190500">
                <a:tc>
                  <a:txBody>
                    <a:bodyPr/>
                    <a:lstStyle/>
                    <a:p>
                      <a:pPr algn="l" fontAlgn="b"/>
                      <a:r>
                        <a:rPr lang="en-US" sz="1100" dirty="0">
                          <a:effectLst/>
                        </a:rPr>
                        <a:t>VWR PIPETTE SERO 50ML PR CS100</a:t>
                      </a:r>
                      <a:endParaRPr lang="en-US" sz="1100" dirty="0">
                        <a:effectLst/>
                        <a:latin typeface="等线" panose="02010600030101010101" pitchFamily="2" charset="-122"/>
                        <a:ea typeface="等线" panose="02010600030101010101" pitchFamily="2" charset="-122"/>
                      </a:endParaRPr>
                    </a:p>
                  </a:txBody>
                  <a:tcPr marL="9525" marR="9525" marT="9525" anchor="b"/>
                </a:tc>
                <a:tc>
                  <a:txBody>
                    <a:bodyPr/>
                    <a:lstStyle/>
                    <a:p>
                      <a:pPr algn="l" fontAlgn="b"/>
                      <a:r>
                        <a:rPr lang="en-US" sz="1100" dirty="0">
                          <a:effectLst/>
                        </a:rPr>
                        <a:t>6</a:t>
                      </a:r>
                      <a:endParaRPr lang="en-US" sz="1100" dirty="0">
                        <a:effectLst/>
                        <a:latin typeface="Calibri" panose="020F0502020204030204" pitchFamily="34" charset="0"/>
                      </a:endParaRPr>
                    </a:p>
                  </a:txBody>
                  <a:tcPr marL="9525" marR="9525" marT="9525" anchor="b"/>
                </a:tc>
                <a:tc>
                  <a:txBody>
                    <a:bodyPr/>
                    <a:lstStyle/>
                    <a:p>
                      <a:pPr algn="l" fontAlgn="b"/>
                      <a:r>
                        <a:rPr lang="en-US" sz="1100" dirty="0">
                          <a:effectLst/>
                        </a:rPr>
                        <a:t>0.89</a:t>
                      </a:r>
                      <a:endParaRPr lang="en-US" sz="1100" dirty="0">
                        <a:effectLst/>
                        <a:latin typeface="Calibri" panose="020F0502020204030204" pitchFamily="34" charset="0"/>
                      </a:endParaRPr>
                    </a:p>
                  </a:txBody>
                  <a:tcPr marL="9525" marR="9525" marT="9525" anchor="b"/>
                </a:tc>
                <a:tc>
                  <a:txBody>
                    <a:bodyPr/>
                    <a:lstStyle/>
                    <a:p>
                      <a:pPr algn="l" fontAlgn="b"/>
                      <a:r>
                        <a:rPr lang="en-US" sz="1100" dirty="0">
                          <a:effectLst/>
                        </a:rPr>
                        <a:t>5.37</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2971234029"/>
                  </a:ext>
                </a:extLst>
              </a:tr>
              <a:tr h="371475">
                <a:tc>
                  <a:txBody>
                    <a:bodyPr/>
                    <a:lstStyle/>
                    <a:p>
                      <a:pPr algn="l" fontAlgn="b"/>
                      <a:r>
                        <a:rPr lang="en-US" sz="1100" dirty="0">
                          <a:effectLst/>
                        </a:rPr>
                        <a:t>MilliporeSigma™ Sucrose, </a:t>
                      </a:r>
                      <a:r>
                        <a:rPr lang="en-US" sz="1100" dirty="0" err="1">
                          <a:effectLst/>
                        </a:rPr>
                        <a:t>OmniPur</a:t>
                      </a:r>
                      <a:r>
                        <a:rPr lang="en-US" sz="1100" dirty="0">
                          <a:effectLst/>
                        </a:rPr>
                        <a:t>™, </a:t>
                      </a:r>
                      <a:r>
                        <a:rPr lang="en-US" sz="1100" dirty="0" err="1">
                          <a:effectLst/>
                        </a:rPr>
                        <a:t>Calbiochem</a:t>
                      </a:r>
                      <a:r>
                        <a:rPr lang="en-US" sz="1100" dirty="0">
                          <a:effectLst/>
                        </a:rPr>
                        <a:t>™ 8510-500GM(ml)</a:t>
                      </a:r>
                      <a:endParaRPr lang="en-US" sz="1100" dirty="0">
                        <a:effectLst/>
                        <a:latin typeface="Calibri" panose="020F0502020204030204" pitchFamily="34" charset="0"/>
                      </a:endParaRPr>
                    </a:p>
                  </a:txBody>
                  <a:tcPr marL="9525" marR="9525" marT="9525" anchor="b"/>
                </a:tc>
                <a:tc>
                  <a:txBody>
                    <a:bodyPr/>
                    <a:lstStyle/>
                    <a:p>
                      <a:pPr algn="l" fontAlgn="b"/>
                      <a:r>
                        <a:rPr lang="en-US" sz="1100" dirty="0">
                          <a:effectLst/>
                        </a:rPr>
                        <a:t>30</a:t>
                      </a:r>
                      <a:endParaRPr lang="en-US" sz="1100" dirty="0">
                        <a:effectLst/>
                        <a:latin typeface="Calibri" panose="020F0502020204030204" pitchFamily="34" charset="0"/>
                      </a:endParaRPr>
                    </a:p>
                  </a:txBody>
                  <a:tcPr marL="9525" marR="9525" marT="9525" anchor="b"/>
                </a:tc>
                <a:tc>
                  <a:txBody>
                    <a:bodyPr/>
                    <a:lstStyle/>
                    <a:p>
                      <a:pPr algn="l" fontAlgn="b"/>
                      <a:r>
                        <a:rPr lang="en-US" sz="1100" dirty="0">
                          <a:effectLst/>
                        </a:rPr>
                        <a:t>0.07</a:t>
                      </a:r>
                      <a:endParaRPr lang="en-US" sz="1100" dirty="0">
                        <a:effectLst/>
                        <a:latin typeface="Calibri" panose="020F0502020204030204" pitchFamily="34" charset="0"/>
                      </a:endParaRPr>
                    </a:p>
                  </a:txBody>
                  <a:tcPr marL="9525" marR="9525" marT="9525" anchor="b"/>
                </a:tc>
                <a:tc>
                  <a:txBody>
                    <a:bodyPr/>
                    <a:lstStyle/>
                    <a:p>
                      <a:pPr algn="l" fontAlgn="b"/>
                      <a:r>
                        <a:rPr lang="en-US" sz="1100" dirty="0">
                          <a:effectLst/>
                        </a:rPr>
                        <a:t>1.96</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3455123804"/>
                  </a:ext>
                </a:extLst>
              </a:tr>
              <a:tr h="190500">
                <a:tc>
                  <a:txBody>
                    <a:bodyPr/>
                    <a:lstStyle/>
                    <a:p>
                      <a:pPr algn="l" fontAlgn="b"/>
                      <a:r>
                        <a:rPr lang="en-US" sz="1100" dirty="0">
                          <a:effectLst/>
                        </a:rPr>
                        <a:t>Sorensen microcentrifuge tubes 2ML PK400</a:t>
                      </a:r>
                      <a:endParaRPr lang="en-US" sz="1100" dirty="0">
                        <a:effectLst/>
                        <a:latin typeface="Calibri" panose="020F0502020204030204" pitchFamily="34" charset="0"/>
                      </a:endParaRPr>
                    </a:p>
                  </a:txBody>
                  <a:tcPr marL="9525" marR="9525" marT="9525" anchor="b"/>
                </a:tc>
                <a:tc>
                  <a:txBody>
                    <a:bodyPr/>
                    <a:lstStyle/>
                    <a:p>
                      <a:pPr algn="l" fontAlgn="b"/>
                      <a:r>
                        <a:rPr lang="en-US" sz="1100" dirty="0">
                          <a:effectLst/>
                        </a:rPr>
                        <a:t>6</a:t>
                      </a:r>
                      <a:endParaRPr lang="en-US" sz="1100" dirty="0">
                        <a:effectLst/>
                        <a:latin typeface="Calibri" panose="020F0502020204030204" pitchFamily="34" charset="0"/>
                      </a:endParaRPr>
                    </a:p>
                  </a:txBody>
                  <a:tcPr marL="9525" marR="9525" marT="9525" anchor="b"/>
                </a:tc>
                <a:tc>
                  <a:txBody>
                    <a:bodyPr/>
                    <a:lstStyle/>
                    <a:p>
                      <a:pPr algn="l" fontAlgn="b"/>
                      <a:r>
                        <a:rPr lang="en-US" sz="1100" dirty="0">
                          <a:effectLst/>
                        </a:rPr>
                        <a:t>0.06</a:t>
                      </a:r>
                      <a:endParaRPr lang="en-US" sz="1100" dirty="0">
                        <a:effectLst/>
                        <a:latin typeface="等线" panose="02010600030101010101" pitchFamily="2" charset="-122"/>
                        <a:ea typeface="等线" panose="02010600030101010101" pitchFamily="2" charset="-122"/>
                      </a:endParaRPr>
                    </a:p>
                  </a:txBody>
                  <a:tcPr marL="9525" marR="9525" marT="9525" anchor="b"/>
                </a:tc>
                <a:tc>
                  <a:txBody>
                    <a:bodyPr/>
                    <a:lstStyle/>
                    <a:p>
                      <a:pPr algn="l" fontAlgn="b"/>
                      <a:r>
                        <a:rPr lang="en-US" sz="1100" dirty="0">
                          <a:effectLst/>
                        </a:rPr>
                        <a:t>0.36</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1541416696"/>
                  </a:ext>
                </a:extLst>
              </a:tr>
              <a:tr h="200025">
                <a:tc>
                  <a:txBody>
                    <a:bodyPr/>
                    <a:lstStyle/>
                    <a:p>
                      <a:pPr algn="l" fontAlgn="b"/>
                      <a:r>
                        <a:rPr lang="en-US" sz="1100" dirty="0">
                          <a:effectLst/>
                        </a:rPr>
                        <a:t>Sodium Hydroxide (Pellets/Certified ACS), Fisher Chemical™ (g)</a:t>
                      </a:r>
                      <a:endParaRPr lang="en-US" sz="1100" dirty="0">
                        <a:effectLst/>
                        <a:latin typeface="Calibri" panose="020F0502020204030204" pitchFamily="34" charset="0"/>
                      </a:endParaRPr>
                    </a:p>
                  </a:txBody>
                  <a:tcPr marL="9525" marR="9525" marT="9525" anchor="b"/>
                </a:tc>
                <a:tc>
                  <a:txBody>
                    <a:bodyPr/>
                    <a:lstStyle/>
                    <a:p>
                      <a:pPr algn="l" fontAlgn="b"/>
                      <a:r>
                        <a:rPr lang="en-US" sz="1100" dirty="0">
                          <a:effectLst/>
                        </a:rPr>
                        <a:t>40</a:t>
                      </a:r>
                      <a:endParaRPr lang="en-US" sz="1100" dirty="0">
                        <a:effectLst/>
                        <a:latin typeface="Calibri" panose="020F0502020204030204" pitchFamily="34" charset="0"/>
                      </a:endParaRPr>
                    </a:p>
                  </a:txBody>
                  <a:tcPr marL="9525" marR="9525" marT="9525" anchor="b"/>
                </a:tc>
                <a:tc>
                  <a:txBody>
                    <a:bodyPr/>
                    <a:lstStyle/>
                    <a:p>
                      <a:pPr algn="l" fontAlgn="b"/>
                      <a:r>
                        <a:rPr lang="en-US" sz="1100" dirty="0">
                          <a:effectLst/>
                        </a:rPr>
                        <a:t>0.06</a:t>
                      </a:r>
                      <a:endParaRPr lang="en-US" sz="1100" dirty="0">
                        <a:effectLst/>
                        <a:latin typeface="等线" panose="02010600030101010101" pitchFamily="2" charset="-122"/>
                        <a:ea typeface="等线" panose="02010600030101010101" pitchFamily="2" charset="-122"/>
                      </a:endParaRPr>
                    </a:p>
                  </a:txBody>
                  <a:tcPr marL="9525" marR="9525" marT="9525" anchor="b"/>
                </a:tc>
                <a:tc>
                  <a:txBody>
                    <a:bodyPr/>
                    <a:lstStyle/>
                    <a:p>
                      <a:pPr algn="l" fontAlgn="b"/>
                      <a:r>
                        <a:rPr lang="en-US" sz="1100" dirty="0">
                          <a:effectLst/>
                        </a:rPr>
                        <a:t>2.25</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3739357078"/>
                  </a:ext>
                </a:extLst>
              </a:tr>
              <a:tr h="228600">
                <a:tc>
                  <a:txBody>
                    <a:bodyPr/>
                    <a:lstStyle/>
                    <a:p>
                      <a:pPr algn="l" fontAlgn="b"/>
                      <a:r>
                        <a:rPr lang="en-US" sz="1100" dirty="0">
                          <a:effectLst/>
                        </a:rPr>
                        <a:t>Gibco PBS, pH 7.4 (ml)</a:t>
                      </a:r>
                      <a:endParaRPr lang="en-US" sz="1100" dirty="0">
                        <a:effectLst/>
                        <a:latin typeface="等线" panose="02010600030101010101" pitchFamily="2" charset="-122"/>
                        <a:ea typeface="等线" panose="02010600030101010101" pitchFamily="2" charset="-122"/>
                      </a:endParaRPr>
                    </a:p>
                  </a:txBody>
                  <a:tcPr marL="9525" marR="9525" marT="9525" anchor="b"/>
                </a:tc>
                <a:tc>
                  <a:txBody>
                    <a:bodyPr/>
                    <a:lstStyle/>
                    <a:p>
                      <a:pPr algn="l" fontAlgn="b"/>
                      <a:r>
                        <a:rPr lang="en-US" sz="1100" dirty="0">
                          <a:effectLst/>
                        </a:rPr>
                        <a:t>1.2</a:t>
                      </a:r>
                      <a:endParaRPr lang="en-US" sz="1100" dirty="0">
                        <a:effectLst/>
                        <a:latin typeface="Calibri" panose="020F0502020204030204" pitchFamily="34" charset="0"/>
                      </a:endParaRPr>
                    </a:p>
                  </a:txBody>
                  <a:tcPr marL="9525" marR="9525" marT="9525" anchor="b"/>
                </a:tc>
                <a:tc>
                  <a:txBody>
                    <a:bodyPr/>
                    <a:lstStyle/>
                    <a:p>
                      <a:pPr algn="l" fontAlgn="b"/>
                      <a:r>
                        <a:rPr lang="en-US" sz="1100" dirty="0">
                          <a:effectLst/>
                        </a:rPr>
                        <a:t>0.03</a:t>
                      </a:r>
                      <a:endParaRPr lang="en-US" sz="1100" dirty="0">
                        <a:effectLst/>
                        <a:latin typeface="等线" panose="02010600030101010101" pitchFamily="2" charset="-122"/>
                        <a:ea typeface="等线" panose="02010600030101010101" pitchFamily="2" charset="-122"/>
                      </a:endParaRPr>
                    </a:p>
                  </a:txBody>
                  <a:tcPr marL="9525" marR="9525" marT="9525" anchor="b"/>
                </a:tc>
                <a:tc>
                  <a:txBody>
                    <a:bodyPr/>
                    <a:lstStyle/>
                    <a:p>
                      <a:pPr algn="l" fontAlgn="b"/>
                      <a:r>
                        <a:rPr lang="en-US" sz="1100" dirty="0">
                          <a:effectLst/>
                        </a:rPr>
                        <a:t>0.03</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883098575"/>
                  </a:ext>
                </a:extLst>
              </a:tr>
              <a:tr h="190500">
                <a:tc>
                  <a:txBody>
                    <a:bodyPr/>
                    <a:lstStyle/>
                    <a:p>
                      <a:pPr algn="l" fontAlgn="b"/>
                      <a:r>
                        <a:rPr lang="en-US" sz="1100" dirty="0">
                          <a:effectLst/>
                        </a:rPr>
                        <a:t>PYREX™ Reusable Glass Serological Pipets, TD, Color-Coded</a:t>
                      </a:r>
                      <a:endParaRPr lang="en-US" sz="1100" dirty="0">
                        <a:effectLst/>
                        <a:latin typeface="等线" panose="02010600030101010101" pitchFamily="2" charset="-122"/>
                        <a:ea typeface="等线" panose="02010600030101010101" pitchFamily="2" charset="-122"/>
                      </a:endParaRPr>
                    </a:p>
                  </a:txBody>
                  <a:tcPr marL="9525" marR="9525" marT="9525" anchor="b"/>
                </a:tc>
                <a:tc>
                  <a:txBody>
                    <a:bodyPr/>
                    <a:lstStyle/>
                    <a:p>
                      <a:pPr algn="l" fontAlgn="b"/>
                      <a:r>
                        <a:rPr lang="en-US" sz="1100" dirty="0">
                          <a:effectLst/>
                        </a:rPr>
                        <a:t>1</a:t>
                      </a:r>
                      <a:endParaRPr lang="en-US" sz="1100" dirty="0">
                        <a:effectLst/>
                        <a:latin typeface="Calibri" panose="020F0502020204030204" pitchFamily="34" charset="0"/>
                      </a:endParaRPr>
                    </a:p>
                  </a:txBody>
                  <a:tcPr marL="9525" marR="9525" marT="9525" anchor="b"/>
                </a:tc>
                <a:tc>
                  <a:txBody>
                    <a:bodyPr/>
                    <a:lstStyle/>
                    <a:p>
                      <a:pPr algn="l" fontAlgn="b"/>
                      <a:r>
                        <a:rPr lang="en-US" sz="1100" dirty="0">
                          <a:effectLst/>
                        </a:rPr>
                        <a:t>9.66</a:t>
                      </a:r>
                      <a:endParaRPr lang="en-US" sz="1100" dirty="0">
                        <a:effectLst/>
                        <a:latin typeface="等线" panose="02010600030101010101" pitchFamily="2" charset="-122"/>
                        <a:ea typeface="等线" panose="02010600030101010101" pitchFamily="2" charset="-122"/>
                      </a:endParaRPr>
                    </a:p>
                  </a:txBody>
                  <a:tcPr marL="9525" marR="9525" marT="9525" anchor="b"/>
                </a:tc>
                <a:tc>
                  <a:txBody>
                    <a:bodyPr/>
                    <a:lstStyle/>
                    <a:p>
                      <a:pPr algn="l" fontAlgn="b"/>
                      <a:r>
                        <a:rPr lang="en-US" sz="1100" dirty="0">
                          <a:effectLst/>
                        </a:rPr>
                        <a:t>9.66</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2820830454"/>
                  </a:ext>
                </a:extLst>
              </a:tr>
              <a:tr h="190500">
                <a:tc>
                  <a:txBody>
                    <a:bodyPr/>
                    <a:lstStyle/>
                    <a:p>
                      <a:pPr algn="l" fontAlgn="b"/>
                      <a:r>
                        <a:rPr lang="en-US" sz="1100" dirty="0">
                          <a:effectLst/>
                        </a:rPr>
                        <a:t>VWR® Disposable Pasteur Pipets, Flint Glass</a:t>
                      </a:r>
                      <a:endParaRPr lang="en-US" sz="1100" dirty="0">
                        <a:effectLst/>
                        <a:latin typeface="Calibri" panose="020F0502020204030204" pitchFamily="34" charset="0"/>
                      </a:endParaRPr>
                    </a:p>
                  </a:txBody>
                  <a:tcPr marL="9525" marR="9525" marT="9525" anchor="b"/>
                </a:tc>
                <a:tc>
                  <a:txBody>
                    <a:bodyPr/>
                    <a:lstStyle/>
                    <a:p>
                      <a:pPr algn="l" fontAlgn="b"/>
                      <a:r>
                        <a:rPr lang="en-US" sz="1100" dirty="0">
                          <a:effectLst/>
                        </a:rPr>
                        <a:t>6</a:t>
                      </a:r>
                      <a:endParaRPr lang="en-US" sz="1100" dirty="0">
                        <a:effectLst/>
                        <a:latin typeface="Calibri" panose="020F0502020204030204" pitchFamily="34" charset="0"/>
                      </a:endParaRPr>
                    </a:p>
                  </a:txBody>
                  <a:tcPr marL="9525" marR="9525" marT="9525" anchor="b"/>
                </a:tc>
                <a:tc>
                  <a:txBody>
                    <a:bodyPr/>
                    <a:lstStyle/>
                    <a:p>
                      <a:pPr algn="l" fontAlgn="b"/>
                      <a:r>
                        <a:rPr lang="en-US" sz="1100" dirty="0">
                          <a:effectLst/>
                        </a:rPr>
                        <a:t>0.20</a:t>
                      </a:r>
                      <a:endParaRPr lang="en-US" sz="1100" dirty="0">
                        <a:effectLst/>
                        <a:latin typeface="等线" panose="02010600030101010101" pitchFamily="2" charset="-122"/>
                        <a:ea typeface="等线" panose="02010600030101010101" pitchFamily="2" charset="-122"/>
                      </a:endParaRPr>
                    </a:p>
                  </a:txBody>
                  <a:tcPr marL="9525" marR="9525" marT="9525" anchor="b"/>
                </a:tc>
                <a:tc>
                  <a:txBody>
                    <a:bodyPr/>
                    <a:lstStyle/>
                    <a:p>
                      <a:pPr algn="l" fontAlgn="b"/>
                      <a:r>
                        <a:rPr lang="en-US" sz="1100" dirty="0">
                          <a:effectLst/>
                        </a:rPr>
                        <a:t>1.22</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2079814467"/>
                  </a:ext>
                </a:extLst>
              </a:tr>
              <a:tr h="190500">
                <a:tc>
                  <a:txBody>
                    <a:bodyPr/>
                    <a:lstStyle/>
                    <a:p>
                      <a:pPr algn="l" fontAlgn="b"/>
                      <a:r>
                        <a:rPr lang="en-US" sz="1100" dirty="0">
                          <a:effectLst/>
                        </a:rPr>
                        <a:t>VWR universal tips, filtered, sterile, standard, 100-1250 </a:t>
                      </a:r>
                      <a:r>
                        <a:rPr lang="en-US" sz="1100" dirty="0" err="1">
                          <a:effectLst/>
                        </a:rPr>
                        <a:t>ul</a:t>
                      </a:r>
                      <a:endParaRPr lang="en-US" sz="1100" dirty="0" err="1">
                        <a:effectLst/>
                        <a:latin typeface="Calibri" panose="020F0502020204030204" pitchFamily="34" charset="0"/>
                      </a:endParaRPr>
                    </a:p>
                  </a:txBody>
                  <a:tcPr marL="9525" marR="9525" marT="9525" anchor="b"/>
                </a:tc>
                <a:tc>
                  <a:txBody>
                    <a:bodyPr/>
                    <a:lstStyle/>
                    <a:p>
                      <a:pPr algn="l" fontAlgn="b"/>
                      <a:r>
                        <a:rPr lang="en-US" sz="1100" dirty="0">
                          <a:effectLst/>
                        </a:rPr>
                        <a:t>6</a:t>
                      </a:r>
                      <a:endParaRPr lang="en-US" sz="1100" dirty="0">
                        <a:effectLst/>
                        <a:latin typeface="Calibri" panose="020F0502020204030204" pitchFamily="34" charset="0"/>
                      </a:endParaRPr>
                    </a:p>
                  </a:txBody>
                  <a:tcPr marL="9525" marR="9525" marT="9525" anchor="b"/>
                </a:tc>
                <a:tc>
                  <a:txBody>
                    <a:bodyPr/>
                    <a:lstStyle/>
                    <a:p>
                      <a:pPr algn="l" fontAlgn="b"/>
                      <a:r>
                        <a:rPr lang="en-US" sz="1100" dirty="0">
                          <a:effectLst/>
                        </a:rPr>
                        <a:t>0.03</a:t>
                      </a:r>
                      <a:endParaRPr lang="en-US" sz="1100" dirty="0">
                        <a:effectLst/>
                        <a:latin typeface="Calibri" panose="020F0502020204030204" pitchFamily="34" charset="0"/>
                      </a:endParaRPr>
                    </a:p>
                  </a:txBody>
                  <a:tcPr marL="9525" marR="9525" marT="9525" anchor="b"/>
                </a:tc>
                <a:tc>
                  <a:txBody>
                    <a:bodyPr/>
                    <a:lstStyle/>
                    <a:p>
                      <a:pPr algn="l" fontAlgn="b"/>
                      <a:r>
                        <a:rPr lang="en-US" sz="1100" dirty="0">
                          <a:effectLst/>
                        </a:rPr>
                        <a:t>0.18</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3633510637"/>
                  </a:ext>
                </a:extLst>
              </a:tr>
              <a:tr h="190500">
                <a:tc>
                  <a:txBody>
                    <a:bodyPr/>
                    <a:lstStyle/>
                    <a:p>
                      <a:pPr algn="l" fontAlgn="b"/>
                      <a:r>
                        <a:rPr lang="en-US" sz="1100" dirty="0">
                          <a:effectLst/>
                        </a:rPr>
                        <a:t>Total Cost Per Run</a:t>
                      </a:r>
                      <a:endParaRPr lang="en-US" sz="1100" dirty="0">
                        <a:effectLst/>
                        <a:latin typeface="Calibri" panose="020F0502020204030204" pitchFamily="34" charset="0"/>
                      </a:endParaRPr>
                    </a:p>
                  </a:txBody>
                  <a:tcPr marL="9525" marR="9525" marT="9525" anchor="b"/>
                </a:tc>
                <a:tc>
                  <a:txBody>
                    <a:bodyPr/>
                    <a:lstStyle/>
                    <a:p>
                      <a:pPr algn="l" fontAlgn="b"/>
                      <a:endParaRPr lang="en-US" sz="1100">
                        <a:effectLst/>
                        <a:latin typeface="Calibri" panose="020F0502020204030204" pitchFamily="34" charset="0"/>
                      </a:endParaRPr>
                    </a:p>
                  </a:txBody>
                  <a:tcPr marL="9525" marR="9525" marT="9525" anchor="b"/>
                </a:tc>
                <a:tc>
                  <a:txBody>
                    <a:bodyPr/>
                    <a:lstStyle/>
                    <a:p>
                      <a:pPr algn="l" fontAlgn="b"/>
                      <a:r>
                        <a:rPr lang="en-US" sz="1100" dirty="0">
                          <a:effectLst/>
                        </a:rPr>
                        <a:t>10.99</a:t>
                      </a:r>
                      <a:endParaRPr lang="en-US" sz="1100" dirty="0">
                        <a:effectLst/>
                        <a:latin typeface="Calibri" panose="020F0502020204030204" pitchFamily="34" charset="0"/>
                      </a:endParaRPr>
                    </a:p>
                  </a:txBody>
                  <a:tcPr marL="9525" marR="9525" marT="9525" anchor="b"/>
                </a:tc>
                <a:tc>
                  <a:txBody>
                    <a:bodyPr/>
                    <a:lstStyle/>
                    <a:p>
                      <a:pPr algn="l" fontAlgn="b"/>
                      <a:r>
                        <a:rPr lang="en-US" sz="1100" dirty="0">
                          <a:effectLst/>
                        </a:rPr>
                        <a:t>21.02</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3078321062"/>
                  </a:ext>
                </a:extLst>
              </a:tr>
            </a:tbl>
          </a:graphicData>
        </a:graphic>
      </p:graphicFrame>
      <p:graphicFrame>
        <p:nvGraphicFramePr>
          <p:cNvPr id="8" name="Table 7">
            <a:extLst>
              <a:ext uri="{FF2B5EF4-FFF2-40B4-BE49-F238E27FC236}">
                <a16:creationId xmlns:a16="http://schemas.microsoft.com/office/drawing/2014/main" id="{08AB1D16-B842-E985-57E6-668DD9FB4BCB}"/>
              </a:ext>
            </a:extLst>
          </p:cNvPr>
          <p:cNvGraphicFramePr>
            <a:graphicFrameLocks noGrp="1"/>
          </p:cNvGraphicFramePr>
          <p:nvPr>
            <p:extLst>
              <p:ext uri="{D42A27DB-BD31-4B8C-83A1-F6EECF244321}">
                <p14:modId xmlns:p14="http://schemas.microsoft.com/office/powerpoint/2010/main" val="291032268"/>
              </p:ext>
            </p:extLst>
          </p:nvPr>
        </p:nvGraphicFramePr>
        <p:xfrm>
          <a:off x="216983" y="2039931"/>
          <a:ext cx="6224440" cy="308535"/>
        </p:xfrm>
        <a:graphic>
          <a:graphicData uri="http://schemas.openxmlformats.org/drawingml/2006/table">
            <a:tbl>
              <a:tblPr firstRow="1" bandRow="1">
                <a:tableStyleId>{5C22544A-7EE6-4342-B048-85BDC9FD1C3A}</a:tableStyleId>
              </a:tblPr>
              <a:tblGrid>
                <a:gridCol w="6224440">
                  <a:extLst>
                    <a:ext uri="{9D8B030D-6E8A-4147-A177-3AD203B41FA5}">
                      <a16:colId xmlns:a16="http://schemas.microsoft.com/office/drawing/2014/main" val="1684893043"/>
                    </a:ext>
                  </a:extLst>
                </a:gridCol>
              </a:tblGrid>
              <a:tr h="308535">
                <a:tc>
                  <a:txBody>
                    <a:bodyPr/>
                    <a:lstStyle/>
                    <a:p>
                      <a:pPr algn="ctr" fontAlgn="b"/>
                      <a:r>
                        <a:rPr lang="en-US" sz="1100" dirty="0">
                          <a:effectLst/>
                        </a:rPr>
                        <a:t>Recurring Costs</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1977733746"/>
                  </a:ext>
                </a:extLst>
              </a:tr>
            </a:tbl>
          </a:graphicData>
        </a:graphic>
      </p:graphicFrame>
      <p:graphicFrame>
        <p:nvGraphicFramePr>
          <p:cNvPr id="15" name="Table 14">
            <a:extLst>
              <a:ext uri="{FF2B5EF4-FFF2-40B4-BE49-F238E27FC236}">
                <a16:creationId xmlns:a16="http://schemas.microsoft.com/office/drawing/2014/main" id="{ED7114CD-DC76-E93A-9D28-F75BE779910C}"/>
              </a:ext>
            </a:extLst>
          </p:cNvPr>
          <p:cNvGraphicFramePr>
            <a:graphicFrameLocks noGrp="1"/>
          </p:cNvGraphicFramePr>
          <p:nvPr>
            <p:extLst>
              <p:ext uri="{D42A27DB-BD31-4B8C-83A1-F6EECF244321}">
                <p14:modId xmlns:p14="http://schemas.microsoft.com/office/powerpoint/2010/main" val="1648806960"/>
              </p:ext>
            </p:extLst>
          </p:nvPr>
        </p:nvGraphicFramePr>
        <p:xfrm>
          <a:off x="6519655" y="2374900"/>
          <a:ext cx="5484736" cy="3002280"/>
        </p:xfrm>
        <a:graphic>
          <a:graphicData uri="http://schemas.openxmlformats.org/drawingml/2006/table">
            <a:tbl>
              <a:tblPr firstRow="1" bandRow="1">
                <a:tableStyleId>{5C22544A-7EE6-4342-B048-85BDC9FD1C3A}</a:tableStyleId>
              </a:tblPr>
              <a:tblGrid>
                <a:gridCol w="2955132">
                  <a:extLst>
                    <a:ext uri="{9D8B030D-6E8A-4147-A177-3AD203B41FA5}">
                      <a16:colId xmlns:a16="http://schemas.microsoft.com/office/drawing/2014/main" val="802164810"/>
                    </a:ext>
                  </a:extLst>
                </a:gridCol>
                <a:gridCol w="653345">
                  <a:extLst>
                    <a:ext uri="{9D8B030D-6E8A-4147-A177-3AD203B41FA5}">
                      <a16:colId xmlns:a16="http://schemas.microsoft.com/office/drawing/2014/main" val="756151118"/>
                    </a:ext>
                  </a:extLst>
                </a:gridCol>
                <a:gridCol w="733756">
                  <a:extLst>
                    <a:ext uri="{9D8B030D-6E8A-4147-A177-3AD203B41FA5}">
                      <a16:colId xmlns:a16="http://schemas.microsoft.com/office/drawing/2014/main" val="3921577350"/>
                    </a:ext>
                  </a:extLst>
                </a:gridCol>
                <a:gridCol w="1142503">
                  <a:extLst>
                    <a:ext uri="{9D8B030D-6E8A-4147-A177-3AD203B41FA5}">
                      <a16:colId xmlns:a16="http://schemas.microsoft.com/office/drawing/2014/main" val="1725312045"/>
                    </a:ext>
                  </a:extLst>
                </a:gridCol>
              </a:tblGrid>
              <a:tr h="386905">
                <a:tc>
                  <a:txBody>
                    <a:bodyPr/>
                    <a:lstStyle/>
                    <a:p>
                      <a:r>
                        <a:rPr lang="en-US" sz="1100" dirty="0">
                          <a:effectLst/>
                        </a:rPr>
                        <a:t>Item</a:t>
                      </a:r>
                    </a:p>
                  </a:txBody>
                  <a:tcPr anchor="ctr"/>
                </a:tc>
                <a:tc>
                  <a:txBody>
                    <a:bodyPr/>
                    <a:lstStyle/>
                    <a:p>
                      <a:pPr algn="l"/>
                      <a:r>
                        <a:rPr lang="en-US" sz="1100" dirty="0">
                          <a:effectLst/>
                        </a:rPr>
                        <a:t>Quantity</a:t>
                      </a:r>
                    </a:p>
                  </a:txBody>
                  <a:tcPr anchor="ctr"/>
                </a:tc>
                <a:tc>
                  <a:txBody>
                    <a:bodyPr/>
                    <a:lstStyle/>
                    <a:p>
                      <a:pPr algn="l"/>
                      <a:r>
                        <a:rPr lang="en-US" sz="1100" dirty="0">
                          <a:effectLst/>
                        </a:rPr>
                        <a:t>Unit Price</a:t>
                      </a:r>
                    </a:p>
                  </a:txBody>
                  <a:tcPr anchor="ctr"/>
                </a:tc>
                <a:tc>
                  <a:txBody>
                    <a:bodyPr/>
                    <a:lstStyle/>
                    <a:p>
                      <a:pPr algn="l"/>
                      <a:r>
                        <a:rPr lang="en-US" sz="1100" dirty="0">
                          <a:effectLst/>
                        </a:rPr>
                        <a:t>Total</a:t>
                      </a:r>
                    </a:p>
                  </a:txBody>
                  <a:tcPr anchor="ctr"/>
                </a:tc>
                <a:extLst>
                  <a:ext uri="{0D108BD9-81ED-4DB2-BD59-A6C34878D82A}">
                    <a16:rowId xmlns:a16="http://schemas.microsoft.com/office/drawing/2014/main" val="3008903688"/>
                  </a:ext>
                </a:extLst>
              </a:tr>
              <a:tr h="264724">
                <a:tc>
                  <a:txBody>
                    <a:bodyPr/>
                    <a:lstStyle/>
                    <a:p>
                      <a:r>
                        <a:rPr lang="en-US" sz="1100" dirty="0" err="1">
                          <a:effectLst/>
                        </a:rPr>
                        <a:t>Vivaflow</a:t>
                      </a:r>
                      <a:r>
                        <a:rPr lang="en-US" sz="1100" dirty="0">
                          <a:effectLst/>
                        </a:rPr>
                        <a:t> 50R </a:t>
                      </a:r>
                      <a:r>
                        <a:rPr lang="en-US" sz="1100" dirty="0" err="1">
                          <a:effectLst/>
                        </a:rPr>
                        <a:t>Hydrostart</a:t>
                      </a:r>
                      <a:r>
                        <a:rPr lang="en-US" sz="1100" dirty="0">
                          <a:effectLst/>
                        </a:rPr>
                        <a:t> membrane 30 </a:t>
                      </a:r>
                      <a:r>
                        <a:rPr lang="en-US" sz="1100" dirty="0" err="1">
                          <a:effectLst/>
                        </a:rPr>
                        <a:t>kDa</a:t>
                      </a:r>
                      <a:r>
                        <a:rPr lang="en-US" sz="1100" dirty="0">
                          <a:effectLst/>
                        </a:rPr>
                        <a:t>, VF05H2</a:t>
                      </a:r>
                    </a:p>
                  </a:txBody>
                  <a:tcPr anchor="ctr"/>
                </a:tc>
                <a:tc>
                  <a:txBody>
                    <a:bodyPr/>
                    <a:lstStyle/>
                    <a:p>
                      <a:pPr algn="l"/>
                      <a:r>
                        <a:rPr lang="en-US" sz="1100" dirty="0"/>
                        <a:t>6</a:t>
                      </a:r>
                    </a:p>
                  </a:txBody>
                  <a:tcPr anchor="ctr"/>
                </a:tc>
                <a:tc>
                  <a:txBody>
                    <a:bodyPr/>
                    <a:lstStyle/>
                    <a:p>
                      <a:pPr algn="l"/>
                      <a:r>
                        <a:rPr lang="en-US" sz="1100" dirty="0"/>
                        <a:t>216.81</a:t>
                      </a:r>
                    </a:p>
                  </a:txBody>
                  <a:tcPr anchor="ctr"/>
                </a:tc>
                <a:tc>
                  <a:txBody>
                    <a:bodyPr/>
                    <a:lstStyle/>
                    <a:p>
                      <a:pPr algn="l"/>
                      <a:r>
                        <a:rPr lang="en-US" sz="1100" dirty="0"/>
                        <a:t>1300.86</a:t>
                      </a:r>
                    </a:p>
                  </a:txBody>
                  <a:tcPr anchor="ctr"/>
                </a:tc>
                <a:extLst>
                  <a:ext uri="{0D108BD9-81ED-4DB2-BD59-A6C34878D82A}">
                    <a16:rowId xmlns:a16="http://schemas.microsoft.com/office/drawing/2014/main" val="1180362886"/>
                  </a:ext>
                </a:extLst>
              </a:tr>
              <a:tr h="366542">
                <a:tc>
                  <a:txBody>
                    <a:bodyPr/>
                    <a:lstStyle/>
                    <a:p>
                      <a:r>
                        <a:rPr lang="en-US" sz="1100" dirty="0">
                          <a:effectLst/>
                        </a:rPr>
                        <a:t>Sartorius </a:t>
                      </a:r>
                      <a:r>
                        <a:rPr lang="en-US" sz="1100" dirty="0" err="1">
                          <a:effectLst/>
                        </a:rPr>
                        <a:t>Vivaflow</a:t>
                      </a:r>
                      <a:r>
                        <a:rPr lang="en-US" sz="1100" dirty="0">
                          <a:effectLst/>
                        </a:rPr>
                        <a:t>™ Models Accessories: Diafiltration Reservoir</a:t>
                      </a:r>
                    </a:p>
                  </a:txBody>
                  <a:tcPr anchor="ctr"/>
                </a:tc>
                <a:tc>
                  <a:txBody>
                    <a:bodyPr/>
                    <a:lstStyle/>
                    <a:p>
                      <a:pPr algn="l"/>
                      <a:r>
                        <a:rPr lang="en-US" sz="1100" dirty="0"/>
                        <a:t>6</a:t>
                      </a:r>
                    </a:p>
                  </a:txBody>
                  <a:tcPr anchor="ctr"/>
                </a:tc>
                <a:tc>
                  <a:txBody>
                    <a:bodyPr/>
                    <a:lstStyle/>
                    <a:p>
                      <a:pPr algn="l"/>
                      <a:r>
                        <a:rPr lang="en-US" sz="1100" dirty="0"/>
                        <a:t>187.64</a:t>
                      </a:r>
                    </a:p>
                  </a:txBody>
                  <a:tcPr anchor="ctr"/>
                </a:tc>
                <a:tc>
                  <a:txBody>
                    <a:bodyPr/>
                    <a:lstStyle/>
                    <a:p>
                      <a:pPr algn="l"/>
                      <a:r>
                        <a:rPr lang="en-US" sz="1100" dirty="0"/>
                        <a:t>1125.84</a:t>
                      </a:r>
                    </a:p>
                  </a:txBody>
                  <a:tcPr anchor="ctr"/>
                </a:tc>
                <a:extLst>
                  <a:ext uri="{0D108BD9-81ED-4DB2-BD59-A6C34878D82A}">
                    <a16:rowId xmlns:a16="http://schemas.microsoft.com/office/drawing/2014/main" val="1438686224"/>
                  </a:ext>
                </a:extLst>
              </a:tr>
              <a:tr h="264724">
                <a:tc>
                  <a:txBody>
                    <a:bodyPr/>
                    <a:lstStyle/>
                    <a:p>
                      <a:r>
                        <a:rPr lang="en-US" sz="1100" dirty="0">
                          <a:effectLst/>
                        </a:rPr>
                        <a:t>VWR® Media/Storage Bottles with GL Screw Caps</a:t>
                      </a:r>
                    </a:p>
                  </a:txBody>
                  <a:tcPr anchor="ctr"/>
                </a:tc>
                <a:tc>
                  <a:txBody>
                    <a:bodyPr/>
                    <a:lstStyle/>
                    <a:p>
                      <a:pPr algn="l"/>
                      <a:r>
                        <a:rPr lang="en-US" sz="1100" dirty="0"/>
                        <a:t>2</a:t>
                      </a:r>
                    </a:p>
                  </a:txBody>
                  <a:tcPr anchor="ctr"/>
                </a:tc>
                <a:tc>
                  <a:txBody>
                    <a:bodyPr/>
                    <a:lstStyle/>
                    <a:p>
                      <a:pPr algn="l"/>
                      <a:r>
                        <a:rPr lang="en-US" sz="1100" dirty="0"/>
                        <a:t>6.74</a:t>
                      </a:r>
                    </a:p>
                  </a:txBody>
                  <a:tcPr anchor="ctr"/>
                </a:tc>
                <a:tc>
                  <a:txBody>
                    <a:bodyPr/>
                    <a:lstStyle/>
                    <a:p>
                      <a:pPr algn="l"/>
                      <a:r>
                        <a:rPr lang="en-US" sz="1100" dirty="0"/>
                        <a:t>13.49</a:t>
                      </a:r>
                    </a:p>
                  </a:txBody>
                  <a:tcPr anchor="ctr"/>
                </a:tc>
                <a:extLst>
                  <a:ext uri="{0D108BD9-81ED-4DB2-BD59-A6C34878D82A}">
                    <a16:rowId xmlns:a16="http://schemas.microsoft.com/office/drawing/2014/main" val="1711563415"/>
                  </a:ext>
                </a:extLst>
              </a:tr>
              <a:tr h="223998">
                <a:tc>
                  <a:txBody>
                    <a:bodyPr/>
                    <a:lstStyle/>
                    <a:p>
                      <a:r>
                        <a:rPr lang="en-US" sz="1100" dirty="0">
                          <a:effectLst/>
                        </a:rPr>
                        <a:t>NaOH waste collection bottle</a:t>
                      </a:r>
                    </a:p>
                  </a:txBody>
                  <a:tcPr anchor="ctr"/>
                </a:tc>
                <a:tc>
                  <a:txBody>
                    <a:bodyPr/>
                    <a:lstStyle/>
                    <a:p>
                      <a:pPr algn="l"/>
                      <a:r>
                        <a:rPr lang="en-US" sz="1100" dirty="0"/>
                        <a:t>1</a:t>
                      </a:r>
                    </a:p>
                  </a:txBody>
                  <a:tcPr anchor="ctr"/>
                </a:tc>
                <a:tc>
                  <a:txBody>
                    <a:bodyPr/>
                    <a:lstStyle/>
                    <a:p>
                      <a:pPr algn="l"/>
                      <a:r>
                        <a:rPr lang="en-US" sz="1100" dirty="0"/>
                        <a:t>33.12</a:t>
                      </a:r>
                    </a:p>
                  </a:txBody>
                  <a:tcPr anchor="ctr"/>
                </a:tc>
                <a:tc>
                  <a:txBody>
                    <a:bodyPr/>
                    <a:lstStyle/>
                    <a:p>
                      <a:pPr algn="l"/>
                      <a:r>
                        <a:rPr lang="en-US" sz="1100" dirty="0"/>
                        <a:t>33.12</a:t>
                      </a:r>
                    </a:p>
                  </a:txBody>
                  <a:tcPr anchor="ctr"/>
                </a:tc>
                <a:extLst>
                  <a:ext uri="{0D108BD9-81ED-4DB2-BD59-A6C34878D82A}">
                    <a16:rowId xmlns:a16="http://schemas.microsoft.com/office/drawing/2014/main" val="2586413646"/>
                  </a:ext>
                </a:extLst>
              </a:tr>
              <a:tr h="223998">
                <a:tc>
                  <a:txBody>
                    <a:bodyPr/>
                    <a:lstStyle/>
                    <a:p>
                      <a:r>
                        <a:rPr lang="en-US" sz="1100" dirty="0">
                          <a:effectLst/>
                        </a:rPr>
                        <a:t>Polypropylene 250 ml centrifuge bottles</a:t>
                      </a:r>
                    </a:p>
                  </a:txBody>
                  <a:tcPr anchor="ctr"/>
                </a:tc>
                <a:tc>
                  <a:txBody>
                    <a:bodyPr/>
                    <a:lstStyle/>
                    <a:p>
                      <a:pPr algn="l"/>
                      <a:r>
                        <a:rPr lang="en-US" sz="1100" dirty="0"/>
                        <a:t>6</a:t>
                      </a:r>
                    </a:p>
                  </a:txBody>
                  <a:tcPr anchor="ctr"/>
                </a:tc>
                <a:tc>
                  <a:txBody>
                    <a:bodyPr/>
                    <a:lstStyle/>
                    <a:p>
                      <a:pPr algn="l"/>
                      <a:r>
                        <a:rPr lang="en-US" sz="1100" dirty="0"/>
                        <a:t>11.87</a:t>
                      </a:r>
                    </a:p>
                  </a:txBody>
                  <a:tcPr anchor="ctr"/>
                </a:tc>
                <a:tc>
                  <a:txBody>
                    <a:bodyPr/>
                    <a:lstStyle/>
                    <a:p>
                      <a:pPr algn="l"/>
                      <a:r>
                        <a:rPr lang="en-US" sz="1100" dirty="0"/>
                        <a:t>71.25</a:t>
                      </a:r>
                    </a:p>
                  </a:txBody>
                  <a:tcPr anchor="ctr"/>
                </a:tc>
                <a:extLst>
                  <a:ext uri="{0D108BD9-81ED-4DB2-BD59-A6C34878D82A}">
                    <a16:rowId xmlns:a16="http://schemas.microsoft.com/office/drawing/2014/main" val="498119787"/>
                  </a:ext>
                </a:extLst>
              </a:tr>
              <a:tr h="223998">
                <a:tc>
                  <a:txBody>
                    <a:bodyPr/>
                    <a:lstStyle/>
                    <a:p>
                      <a:r>
                        <a:rPr lang="en-US" sz="1100" dirty="0">
                          <a:effectLst/>
                        </a:rPr>
                        <a:t>Ultracentrifuge tube</a:t>
                      </a:r>
                    </a:p>
                  </a:txBody>
                  <a:tcPr anchor="ctr"/>
                </a:tc>
                <a:tc>
                  <a:txBody>
                    <a:bodyPr/>
                    <a:lstStyle/>
                    <a:p>
                      <a:pPr algn="l"/>
                      <a:r>
                        <a:rPr lang="en-US" sz="1100" dirty="0"/>
                        <a:t>6</a:t>
                      </a:r>
                    </a:p>
                  </a:txBody>
                  <a:tcPr anchor="ctr"/>
                </a:tc>
                <a:tc>
                  <a:txBody>
                    <a:bodyPr/>
                    <a:lstStyle/>
                    <a:p>
                      <a:pPr algn="l"/>
                      <a:r>
                        <a:rPr lang="en-US" sz="1100" dirty="0"/>
                        <a:t>4.78</a:t>
                      </a:r>
                    </a:p>
                  </a:txBody>
                  <a:tcPr anchor="ctr"/>
                </a:tc>
                <a:tc>
                  <a:txBody>
                    <a:bodyPr/>
                    <a:lstStyle/>
                    <a:p>
                      <a:pPr algn="l"/>
                      <a:r>
                        <a:rPr lang="en-US" sz="1100" dirty="0"/>
                        <a:t>28.68</a:t>
                      </a:r>
                    </a:p>
                  </a:txBody>
                  <a:tcPr anchor="ctr"/>
                </a:tc>
                <a:extLst>
                  <a:ext uri="{0D108BD9-81ED-4DB2-BD59-A6C34878D82A}">
                    <a16:rowId xmlns:a16="http://schemas.microsoft.com/office/drawing/2014/main" val="3819193714"/>
                  </a:ext>
                </a:extLst>
              </a:tr>
              <a:tr h="223998">
                <a:tc>
                  <a:txBody>
                    <a:bodyPr/>
                    <a:lstStyle/>
                    <a:p>
                      <a:r>
                        <a:rPr lang="en-US" sz="1100" dirty="0">
                          <a:effectLst/>
                        </a:rPr>
                        <a:t>sartorius </a:t>
                      </a:r>
                      <a:r>
                        <a:rPr lang="en-US" sz="1100" dirty="0" err="1">
                          <a:effectLst/>
                        </a:rPr>
                        <a:t>vuvaflow</a:t>
                      </a:r>
                      <a:r>
                        <a:rPr lang="en-US" sz="1100" dirty="0">
                          <a:effectLst/>
                        </a:rPr>
                        <a:t> 50R</a:t>
                      </a:r>
                    </a:p>
                  </a:txBody>
                  <a:tcPr anchor="ctr"/>
                </a:tc>
                <a:tc>
                  <a:txBody>
                    <a:bodyPr/>
                    <a:lstStyle/>
                    <a:p>
                      <a:pPr algn="l"/>
                      <a:r>
                        <a:rPr lang="en-US" sz="1100" dirty="0"/>
                        <a:t>2</a:t>
                      </a:r>
                    </a:p>
                  </a:txBody>
                  <a:tcPr anchor="ctr"/>
                </a:tc>
                <a:tc>
                  <a:txBody>
                    <a:bodyPr/>
                    <a:lstStyle/>
                    <a:p>
                      <a:pPr algn="l"/>
                      <a:r>
                        <a:rPr lang="en-US" sz="1100" dirty="0"/>
                        <a:t>1500</a:t>
                      </a:r>
                    </a:p>
                  </a:txBody>
                  <a:tcPr anchor="ctr"/>
                </a:tc>
                <a:tc>
                  <a:txBody>
                    <a:bodyPr/>
                    <a:lstStyle/>
                    <a:p>
                      <a:pPr algn="l"/>
                      <a:r>
                        <a:rPr lang="en-US" sz="1100" dirty="0"/>
                        <a:t>3000</a:t>
                      </a:r>
                    </a:p>
                  </a:txBody>
                  <a:tcPr anchor="ctr"/>
                </a:tc>
                <a:extLst>
                  <a:ext uri="{0D108BD9-81ED-4DB2-BD59-A6C34878D82A}">
                    <a16:rowId xmlns:a16="http://schemas.microsoft.com/office/drawing/2014/main" val="3490855483"/>
                  </a:ext>
                </a:extLst>
              </a:tr>
              <a:tr h="223998">
                <a:tc>
                  <a:txBody>
                    <a:bodyPr/>
                    <a:lstStyle/>
                    <a:p>
                      <a:r>
                        <a:rPr lang="en-US" sz="1100" dirty="0">
                          <a:effectLst/>
                        </a:rPr>
                        <a:t>Total Cost</a:t>
                      </a:r>
                    </a:p>
                  </a:txBody>
                  <a:tcPr anchor="ctr"/>
                </a:tc>
                <a:tc>
                  <a:txBody>
                    <a:bodyPr/>
                    <a:lstStyle/>
                    <a:p>
                      <a:pPr algn="l"/>
                      <a:endParaRPr lang="en-US" sz="1100" dirty="0"/>
                    </a:p>
                  </a:txBody>
                  <a:tcPr anchor="ctr"/>
                </a:tc>
                <a:tc>
                  <a:txBody>
                    <a:bodyPr/>
                    <a:lstStyle/>
                    <a:p>
                      <a:pPr algn="l"/>
                      <a:r>
                        <a:rPr lang="en-US" sz="1100" dirty="0"/>
                        <a:t>1960.97</a:t>
                      </a:r>
                    </a:p>
                  </a:txBody>
                  <a:tcPr anchor="ctr"/>
                </a:tc>
                <a:tc>
                  <a:txBody>
                    <a:bodyPr/>
                    <a:lstStyle/>
                    <a:p>
                      <a:pPr algn="l"/>
                      <a:r>
                        <a:rPr lang="en-US" sz="1100" dirty="0"/>
                        <a:t>5573.24</a:t>
                      </a:r>
                    </a:p>
                  </a:txBody>
                  <a:tcPr anchor="ctr"/>
                </a:tc>
                <a:extLst>
                  <a:ext uri="{0D108BD9-81ED-4DB2-BD59-A6C34878D82A}">
                    <a16:rowId xmlns:a16="http://schemas.microsoft.com/office/drawing/2014/main" val="1368253078"/>
                  </a:ext>
                </a:extLst>
              </a:tr>
            </a:tbl>
          </a:graphicData>
        </a:graphic>
      </p:graphicFrame>
      <p:sp>
        <p:nvSpPr>
          <p:cNvPr id="10" name="Rectangle 9">
            <a:extLst>
              <a:ext uri="{FF2B5EF4-FFF2-40B4-BE49-F238E27FC236}">
                <a16:creationId xmlns:a16="http://schemas.microsoft.com/office/drawing/2014/main" id="{E42B43AF-DCD2-1A10-6843-C1E659178D82}"/>
              </a:ext>
            </a:extLst>
          </p:cNvPr>
          <p:cNvSpPr/>
          <p:nvPr/>
        </p:nvSpPr>
        <p:spPr>
          <a:xfrm>
            <a:off x="10873776" y="5113859"/>
            <a:ext cx="785037" cy="228679"/>
          </a:xfrm>
          <a:prstGeom prst="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60AF286A-BFA8-8122-6E21-33474929107A}"/>
              </a:ext>
            </a:extLst>
          </p:cNvPr>
          <p:cNvSpPr/>
          <p:nvPr/>
        </p:nvSpPr>
        <p:spPr>
          <a:xfrm>
            <a:off x="5982759" y="4646581"/>
            <a:ext cx="430818" cy="217636"/>
          </a:xfrm>
          <a:prstGeom prst="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21" name="Table 20">
            <a:extLst>
              <a:ext uri="{FF2B5EF4-FFF2-40B4-BE49-F238E27FC236}">
                <a16:creationId xmlns:a16="http://schemas.microsoft.com/office/drawing/2014/main" id="{3A655C6B-1EBC-3E5F-5CAC-BA1B2377A6AB}"/>
              </a:ext>
            </a:extLst>
          </p:cNvPr>
          <p:cNvGraphicFramePr>
            <a:graphicFrameLocks noGrp="1"/>
          </p:cNvGraphicFramePr>
          <p:nvPr>
            <p:extLst>
              <p:ext uri="{D42A27DB-BD31-4B8C-83A1-F6EECF244321}">
                <p14:modId xmlns:p14="http://schemas.microsoft.com/office/powerpoint/2010/main" val="353135791"/>
              </p:ext>
            </p:extLst>
          </p:nvPr>
        </p:nvGraphicFramePr>
        <p:xfrm>
          <a:off x="6534150" y="2047875"/>
          <a:ext cx="5482795" cy="297656"/>
        </p:xfrm>
        <a:graphic>
          <a:graphicData uri="http://schemas.openxmlformats.org/drawingml/2006/table">
            <a:tbl>
              <a:tblPr firstRow="1" bandRow="1">
                <a:tableStyleId>{5C22544A-7EE6-4342-B048-85BDC9FD1C3A}</a:tableStyleId>
              </a:tblPr>
              <a:tblGrid>
                <a:gridCol w="5482795">
                  <a:extLst>
                    <a:ext uri="{9D8B030D-6E8A-4147-A177-3AD203B41FA5}">
                      <a16:colId xmlns:a16="http://schemas.microsoft.com/office/drawing/2014/main" val="1684893043"/>
                    </a:ext>
                  </a:extLst>
                </a:gridCol>
              </a:tblGrid>
              <a:tr h="297656">
                <a:tc>
                  <a:txBody>
                    <a:bodyPr/>
                    <a:lstStyle/>
                    <a:p>
                      <a:pPr algn="ctr" fontAlgn="b"/>
                      <a:r>
                        <a:rPr lang="en-US" sz="1100" dirty="0">
                          <a:effectLst/>
                        </a:rPr>
                        <a:t>Non-Recurring Costs</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1977733746"/>
                  </a:ext>
                </a:extLst>
              </a:tr>
            </a:tbl>
          </a:graphicData>
        </a:graphic>
      </p:graphicFrame>
    </p:spTree>
    <p:extLst>
      <p:ext uri="{BB962C8B-B14F-4D97-AF65-F5344CB8AC3E}">
        <p14:creationId xmlns:p14="http://schemas.microsoft.com/office/powerpoint/2010/main" val="384460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9721F6-6349-EC9B-23FE-600A3551FAFC}"/>
              </a:ext>
            </a:extLst>
          </p:cNvPr>
          <p:cNvSpPr>
            <a:spLocks noGrp="1"/>
          </p:cNvSpPr>
          <p:nvPr>
            <p:ph type="ftr" sz="quarter" idx="10"/>
          </p:nvPr>
        </p:nvSpPr>
        <p:spPr/>
        <p:txBody>
          <a:bodyPr/>
          <a:lstStyle/>
          <a:p>
            <a:fld id="{EB53C135-CEC6-A548-8917-8F7FEB82358B}" type="slidenum">
              <a:rPr lang="en-US" smtClean="0"/>
              <a:pPr/>
              <a:t>17</a:t>
            </a:fld>
            <a:endParaRPr lang="en-US"/>
          </a:p>
        </p:txBody>
      </p:sp>
      <p:sp>
        <p:nvSpPr>
          <p:cNvPr id="5" name="TextBox 4">
            <a:extLst>
              <a:ext uri="{FF2B5EF4-FFF2-40B4-BE49-F238E27FC236}">
                <a16:creationId xmlns:a16="http://schemas.microsoft.com/office/drawing/2014/main" id="{146103C7-516A-191B-C032-DF580C416D93}"/>
              </a:ext>
            </a:extLst>
          </p:cNvPr>
          <p:cNvSpPr txBox="1"/>
          <p:nvPr/>
        </p:nvSpPr>
        <p:spPr>
          <a:xfrm>
            <a:off x="488519" y="1242083"/>
            <a:ext cx="741283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tx2"/>
                </a:solidFill>
                <a:latin typeface="Georgia"/>
                <a:cs typeface="Arial"/>
              </a:rPr>
              <a:t>PEG Cost analysis and scalability  </a:t>
            </a:r>
          </a:p>
        </p:txBody>
      </p:sp>
      <p:graphicFrame>
        <p:nvGraphicFramePr>
          <p:cNvPr id="11" name="Table 10">
            <a:extLst>
              <a:ext uri="{FF2B5EF4-FFF2-40B4-BE49-F238E27FC236}">
                <a16:creationId xmlns:a16="http://schemas.microsoft.com/office/drawing/2014/main" id="{E1BFF59D-8CC3-C6FA-37F2-1529B1927A78}"/>
              </a:ext>
            </a:extLst>
          </p:cNvPr>
          <p:cNvGraphicFramePr>
            <a:graphicFrameLocks noGrp="1"/>
          </p:cNvGraphicFramePr>
          <p:nvPr>
            <p:extLst>
              <p:ext uri="{D42A27DB-BD31-4B8C-83A1-F6EECF244321}">
                <p14:modId xmlns:p14="http://schemas.microsoft.com/office/powerpoint/2010/main" val="158665696"/>
              </p:ext>
            </p:extLst>
          </p:nvPr>
        </p:nvGraphicFramePr>
        <p:xfrm>
          <a:off x="837339" y="2414894"/>
          <a:ext cx="5841999" cy="2570576"/>
        </p:xfrm>
        <a:graphic>
          <a:graphicData uri="http://schemas.openxmlformats.org/drawingml/2006/table">
            <a:tbl>
              <a:tblPr firstRow="1" bandRow="1">
                <a:tableStyleId>{5C22544A-7EE6-4342-B048-85BDC9FD1C3A}</a:tableStyleId>
              </a:tblPr>
              <a:tblGrid>
                <a:gridCol w="3416300">
                  <a:extLst>
                    <a:ext uri="{9D8B030D-6E8A-4147-A177-3AD203B41FA5}">
                      <a16:colId xmlns:a16="http://schemas.microsoft.com/office/drawing/2014/main" val="1473393367"/>
                    </a:ext>
                  </a:extLst>
                </a:gridCol>
                <a:gridCol w="774915">
                  <a:extLst>
                    <a:ext uri="{9D8B030D-6E8A-4147-A177-3AD203B41FA5}">
                      <a16:colId xmlns:a16="http://schemas.microsoft.com/office/drawing/2014/main" val="4020623602"/>
                    </a:ext>
                  </a:extLst>
                </a:gridCol>
                <a:gridCol w="1041184">
                  <a:extLst>
                    <a:ext uri="{9D8B030D-6E8A-4147-A177-3AD203B41FA5}">
                      <a16:colId xmlns:a16="http://schemas.microsoft.com/office/drawing/2014/main" val="145327329"/>
                    </a:ext>
                  </a:extLst>
                </a:gridCol>
                <a:gridCol w="609600">
                  <a:extLst>
                    <a:ext uri="{9D8B030D-6E8A-4147-A177-3AD203B41FA5}">
                      <a16:colId xmlns:a16="http://schemas.microsoft.com/office/drawing/2014/main" val="549211165"/>
                    </a:ext>
                  </a:extLst>
                </a:gridCol>
              </a:tblGrid>
              <a:tr h="313853">
                <a:tc>
                  <a:txBody>
                    <a:bodyPr/>
                    <a:lstStyle/>
                    <a:p>
                      <a:pPr algn="ctr" fontAlgn="b"/>
                      <a:r>
                        <a:rPr lang="en-US" sz="1100">
                          <a:effectLst/>
                        </a:rPr>
                        <a:t>Item</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Quantity</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Unit Price</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Total</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4270196670"/>
                  </a:ext>
                </a:extLst>
              </a:tr>
              <a:tr h="300208">
                <a:tc>
                  <a:txBody>
                    <a:bodyPr/>
                    <a:lstStyle/>
                    <a:p>
                      <a:pPr algn="ctr" fontAlgn="b"/>
                      <a:r>
                        <a:rPr lang="en-US" sz="1100">
                          <a:effectLst/>
                        </a:rPr>
                        <a:t>Polyethylene glycol (PEG) 8000</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48 g</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0.08</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3.70</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3151965896"/>
                  </a:ext>
                </a:extLst>
              </a:tr>
              <a:tr h="286562">
                <a:tc>
                  <a:txBody>
                    <a:bodyPr/>
                    <a:lstStyle/>
                    <a:p>
                      <a:pPr algn="ctr" fontAlgn="b"/>
                      <a:r>
                        <a:rPr lang="en-US" sz="1100">
                          <a:effectLst/>
                        </a:rPr>
                        <a:t>VWR Serological P</a:t>
                      </a:r>
                      <a:r>
                        <a:rPr lang="en-US" sz="1100" b="0" i="0" u="none" strike="noStrike" noProof="0">
                          <a:effectLst/>
                          <a:latin typeface="Arial"/>
                        </a:rPr>
                        <a:t>ipettes</a:t>
                      </a:r>
                      <a:endParaRPr lang="en-US" sz="1100">
                        <a:effectLst/>
                      </a:endParaRPr>
                    </a:p>
                  </a:txBody>
                  <a:tcPr marL="9525" marR="9525" marT="9525" anchor="b"/>
                </a:tc>
                <a:tc>
                  <a:txBody>
                    <a:bodyPr/>
                    <a:lstStyle/>
                    <a:p>
                      <a:pPr algn="ctr" fontAlgn="b"/>
                      <a:r>
                        <a:rPr lang="en-US" sz="1100">
                          <a:effectLst/>
                        </a:rPr>
                        <a:t>6 tips</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0.89</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5.37</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1877822878"/>
                  </a:ext>
                </a:extLst>
              </a:tr>
              <a:tr h="313853">
                <a:tc>
                  <a:txBody>
                    <a:bodyPr/>
                    <a:lstStyle/>
                    <a:p>
                      <a:pPr algn="ctr" fontAlgn="b"/>
                      <a:r>
                        <a:rPr lang="en-US" sz="1100">
                          <a:effectLst/>
                        </a:rPr>
                        <a:t>Sorenson Microcentrifuge tubes</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7 tubes</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0.03</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0.23</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3379251417"/>
                  </a:ext>
                </a:extLst>
              </a:tr>
              <a:tr h="297050">
                <a:tc>
                  <a:txBody>
                    <a:bodyPr/>
                    <a:lstStyle/>
                    <a:p>
                      <a:pPr algn="ctr" fontAlgn="b"/>
                      <a:r>
                        <a:rPr lang="en-US" sz="1100">
                          <a:effectLst/>
                        </a:rPr>
                        <a:t>Gibco Phosphate Buffered Saline (PBS)</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1.2 mL</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0.02</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0.03</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2928704113"/>
                  </a:ext>
                </a:extLst>
              </a:tr>
              <a:tr h="309966">
                <a:tc>
                  <a:txBody>
                    <a:bodyPr/>
                    <a:lstStyle/>
                    <a:p>
                      <a:pPr algn="ctr" fontAlgn="b"/>
                      <a:r>
                        <a:rPr lang="en-US" sz="1100">
                          <a:effectLst/>
                        </a:rPr>
                        <a:t>VWR filtered pipette tips</a:t>
                      </a:r>
                    </a:p>
                  </a:txBody>
                  <a:tcPr marL="9525" marR="9525" marT="9525" anchor="b"/>
                </a:tc>
                <a:tc>
                  <a:txBody>
                    <a:bodyPr/>
                    <a:lstStyle/>
                    <a:p>
                      <a:pPr algn="ctr" fontAlgn="b"/>
                      <a:r>
                        <a:rPr lang="en-US" sz="1100">
                          <a:effectLst/>
                        </a:rPr>
                        <a:t>6 tips</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0.05</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0.33</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2083840126"/>
                  </a:ext>
                </a:extLst>
              </a:tr>
              <a:tr h="271220">
                <a:tc>
                  <a:txBody>
                    <a:bodyPr/>
                    <a:lstStyle/>
                    <a:p>
                      <a:pPr algn="ctr" fontAlgn="b"/>
                      <a:r>
                        <a:rPr lang="en-US" sz="1100">
                          <a:effectLst/>
                        </a:rPr>
                        <a:t>Sodium Chloride (NaCl)</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17.4 g</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0.03</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0.53</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176129570"/>
                  </a:ext>
                </a:extLst>
              </a:tr>
              <a:tr h="477864">
                <a:tc>
                  <a:txBody>
                    <a:bodyPr/>
                    <a:lstStyle/>
                    <a:p>
                      <a:pPr algn="ctr" fontAlgn="b"/>
                      <a:endParaRPr lang="en-US" sz="1100">
                        <a:effectLst/>
                        <a:latin typeface="Calibri" panose="020F0502020204030204" pitchFamily="34" charset="0"/>
                      </a:endParaRPr>
                    </a:p>
                  </a:txBody>
                  <a:tcPr marL="9525" marR="9525" marT="9525" anchor="b"/>
                </a:tc>
                <a:tc>
                  <a:txBody>
                    <a:bodyPr/>
                    <a:lstStyle/>
                    <a:p>
                      <a:pPr algn="ctr" fontAlgn="b"/>
                      <a:endParaRPr lang="en-US" sz="1100">
                        <a:effectLst/>
                        <a:latin typeface="Calibri" panose="020F0502020204030204" pitchFamily="34" charset="0"/>
                      </a:endParaRPr>
                    </a:p>
                  </a:txBody>
                  <a:tcPr marL="9525" marR="9525" marT="9525" anchor="b"/>
                </a:tc>
                <a:tc>
                  <a:txBody>
                    <a:bodyPr/>
                    <a:lstStyle/>
                    <a:p>
                      <a:pPr algn="ctr" fontAlgn="b"/>
                      <a:r>
                        <a:rPr lang="en-US" sz="1100" b="1">
                          <a:effectLst/>
                        </a:rPr>
                        <a:t>Total Cost per Run:</a:t>
                      </a:r>
                      <a:endParaRPr lang="en-US" sz="1100" b="1">
                        <a:effectLst/>
                        <a:latin typeface="Calibri" panose="020F0502020204030204" pitchFamily="34" charset="0"/>
                      </a:endParaRPr>
                    </a:p>
                  </a:txBody>
                  <a:tcPr marL="9525" marR="9525" marT="9525" anchor="b"/>
                </a:tc>
                <a:tc>
                  <a:txBody>
                    <a:bodyPr/>
                    <a:lstStyle/>
                    <a:p>
                      <a:pPr algn="ctr" fontAlgn="b"/>
                      <a:r>
                        <a:rPr lang="en-US" sz="1100">
                          <a:effectLst/>
                        </a:rPr>
                        <a:t>10.19</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3267113462"/>
                  </a:ext>
                </a:extLst>
              </a:tr>
            </a:tbl>
          </a:graphicData>
        </a:graphic>
      </p:graphicFrame>
      <p:graphicFrame>
        <p:nvGraphicFramePr>
          <p:cNvPr id="15" name="Table 14">
            <a:extLst>
              <a:ext uri="{FF2B5EF4-FFF2-40B4-BE49-F238E27FC236}">
                <a16:creationId xmlns:a16="http://schemas.microsoft.com/office/drawing/2014/main" id="{C2547627-33DB-D3B0-6E76-3F3FE867B3BA}"/>
              </a:ext>
            </a:extLst>
          </p:cNvPr>
          <p:cNvGraphicFramePr>
            <a:graphicFrameLocks noGrp="1"/>
          </p:cNvGraphicFramePr>
          <p:nvPr>
            <p:extLst>
              <p:ext uri="{D42A27DB-BD31-4B8C-83A1-F6EECF244321}">
                <p14:modId xmlns:p14="http://schemas.microsoft.com/office/powerpoint/2010/main" val="3026852739"/>
              </p:ext>
            </p:extLst>
          </p:nvPr>
        </p:nvGraphicFramePr>
        <p:xfrm>
          <a:off x="839814" y="2098728"/>
          <a:ext cx="5837692" cy="308535"/>
        </p:xfrm>
        <a:graphic>
          <a:graphicData uri="http://schemas.openxmlformats.org/drawingml/2006/table">
            <a:tbl>
              <a:tblPr firstRow="1" bandRow="1">
                <a:tableStyleId>{5C22544A-7EE6-4342-B048-85BDC9FD1C3A}</a:tableStyleId>
              </a:tblPr>
              <a:tblGrid>
                <a:gridCol w="5837692">
                  <a:extLst>
                    <a:ext uri="{9D8B030D-6E8A-4147-A177-3AD203B41FA5}">
                      <a16:colId xmlns:a16="http://schemas.microsoft.com/office/drawing/2014/main" val="1684893043"/>
                    </a:ext>
                  </a:extLst>
                </a:gridCol>
              </a:tblGrid>
              <a:tr h="308535">
                <a:tc>
                  <a:txBody>
                    <a:bodyPr/>
                    <a:lstStyle/>
                    <a:p>
                      <a:pPr algn="ctr" fontAlgn="b"/>
                      <a:r>
                        <a:rPr lang="en-US" sz="1100">
                          <a:effectLst/>
                        </a:rPr>
                        <a:t>Recurring Costs</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1977733746"/>
                  </a:ext>
                </a:extLst>
              </a:tr>
            </a:tbl>
          </a:graphicData>
        </a:graphic>
      </p:graphicFrame>
      <p:graphicFrame>
        <p:nvGraphicFramePr>
          <p:cNvPr id="17" name="Table 16">
            <a:extLst>
              <a:ext uri="{FF2B5EF4-FFF2-40B4-BE49-F238E27FC236}">
                <a16:creationId xmlns:a16="http://schemas.microsoft.com/office/drawing/2014/main" id="{AB753F92-4A97-5E36-435C-50EDA706F37E}"/>
              </a:ext>
            </a:extLst>
          </p:cNvPr>
          <p:cNvGraphicFramePr>
            <a:graphicFrameLocks noGrp="1"/>
          </p:cNvGraphicFramePr>
          <p:nvPr>
            <p:extLst>
              <p:ext uri="{D42A27DB-BD31-4B8C-83A1-F6EECF244321}">
                <p14:modId xmlns:p14="http://schemas.microsoft.com/office/powerpoint/2010/main" val="3694622969"/>
              </p:ext>
            </p:extLst>
          </p:nvPr>
        </p:nvGraphicFramePr>
        <p:xfrm>
          <a:off x="837340" y="5426005"/>
          <a:ext cx="5842000" cy="878236"/>
        </p:xfrm>
        <a:graphic>
          <a:graphicData uri="http://schemas.openxmlformats.org/drawingml/2006/table">
            <a:tbl>
              <a:tblPr firstRow="1" bandRow="1">
                <a:tableStyleId>{5C22544A-7EE6-4342-B048-85BDC9FD1C3A}</a:tableStyleId>
              </a:tblPr>
              <a:tblGrid>
                <a:gridCol w="3416300">
                  <a:extLst>
                    <a:ext uri="{9D8B030D-6E8A-4147-A177-3AD203B41FA5}">
                      <a16:colId xmlns:a16="http://schemas.microsoft.com/office/drawing/2014/main" val="3264699401"/>
                    </a:ext>
                  </a:extLst>
                </a:gridCol>
                <a:gridCol w="865322">
                  <a:extLst>
                    <a:ext uri="{9D8B030D-6E8A-4147-A177-3AD203B41FA5}">
                      <a16:colId xmlns:a16="http://schemas.microsoft.com/office/drawing/2014/main" val="462867577"/>
                    </a:ext>
                  </a:extLst>
                </a:gridCol>
                <a:gridCol w="950778">
                  <a:extLst>
                    <a:ext uri="{9D8B030D-6E8A-4147-A177-3AD203B41FA5}">
                      <a16:colId xmlns:a16="http://schemas.microsoft.com/office/drawing/2014/main" val="1558134428"/>
                    </a:ext>
                  </a:extLst>
                </a:gridCol>
                <a:gridCol w="609600">
                  <a:extLst>
                    <a:ext uri="{9D8B030D-6E8A-4147-A177-3AD203B41FA5}">
                      <a16:colId xmlns:a16="http://schemas.microsoft.com/office/drawing/2014/main" val="1348854069"/>
                    </a:ext>
                  </a:extLst>
                </a:gridCol>
              </a:tblGrid>
              <a:tr h="284135">
                <a:tc>
                  <a:txBody>
                    <a:bodyPr/>
                    <a:lstStyle/>
                    <a:p>
                      <a:pPr algn="ctr" fontAlgn="b"/>
                      <a:r>
                        <a:rPr lang="en-US" sz="1100">
                          <a:effectLst/>
                        </a:rPr>
                        <a:t>Item</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Quantity</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Unit Price</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Total</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2253448732"/>
                  </a:ext>
                </a:extLst>
              </a:tr>
              <a:tr h="271220">
                <a:tc>
                  <a:txBody>
                    <a:bodyPr/>
                    <a:lstStyle/>
                    <a:p>
                      <a:pPr lvl="0" algn="ctr">
                        <a:buNone/>
                      </a:pPr>
                      <a:r>
                        <a:rPr lang="en-US" sz="1100" b="0" i="0" u="none" strike="noStrike" noProof="0">
                          <a:effectLst/>
                          <a:latin typeface="Arial"/>
                        </a:rPr>
                        <a:t>250 ml </a:t>
                      </a:r>
                      <a:r>
                        <a:rPr lang="en-US" sz="1100">
                          <a:effectLst/>
                        </a:rPr>
                        <a:t>Polypropylene Centrifuge Bottles</a:t>
                      </a:r>
                    </a:p>
                  </a:txBody>
                  <a:tcPr marL="9525" marR="9525" marT="9525" anchor="b"/>
                </a:tc>
                <a:tc>
                  <a:txBody>
                    <a:bodyPr/>
                    <a:lstStyle/>
                    <a:p>
                      <a:pPr algn="ctr" fontAlgn="b"/>
                      <a:r>
                        <a:rPr lang="en-US" sz="1100">
                          <a:effectLst/>
                        </a:rPr>
                        <a:t>12</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11.88</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142.56</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3449503519"/>
                  </a:ext>
                </a:extLst>
              </a:tr>
              <a:tr h="322881">
                <a:tc>
                  <a:txBody>
                    <a:bodyPr/>
                    <a:lstStyle/>
                    <a:p>
                      <a:pPr algn="ctr" fontAlgn="b"/>
                      <a:endParaRPr lang="en-US" sz="1100">
                        <a:effectLst/>
                        <a:latin typeface="Calibri" panose="020F0502020204030204" pitchFamily="34" charset="0"/>
                      </a:endParaRPr>
                    </a:p>
                  </a:txBody>
                  <a:tcPr marL="9525" marR="9525" marT="9525" anchor="b"/>
                </a:tc>
                <a:tc>
                  <a:txBody>
                    <a:bodyPr/>
                    <a:lstStyle/>
                    <a:p>
                      <a:pPr algn="ctr" fontAlgn="b"/>
                      <a:endParaRPr lang="en-US" sz="1100">
                        <a:effectLst/>
                        <a:latin typeface="Calibri" panose="020F0502020204030204" pitchFamily="34" charset="0"/>
                      </a:endParaRPr>
                    </a:p>
                  </a:txBody>
                  <a:tcPr marL="9525" marR="9525" marT="9525" anchor="b"/>
                </a:tc>
                <a:tc>
                  <a:txBody>
                    <a:bodyPr/>
                    <a:lstStyle/>
                    <a:p>
                      <a:pPr algn="ctr" fontAlgn="b"/>
                      <a:r>
                        <a:rPr lang="en-US" sz="1100" b="1">
                          <a:effectLst/>
                        </a:rPr>
                        <a:t>Total Cost:</a:t>
                      </a:r>
                      <a:endParaRPr lang="en-US" sz="1100" b="1">
                        <a:effectLst/>
                        <a:latin typeface="Calibri" panose="020F0502020204030204" pitchFamily="34" charset="0"/>
                      </a:endParaRPr>
                    </a:p>
                  </a:txBody>
                  <a:tcPr marL="9525" marR="9525" marT="9525" anchor="b"/>
                </a:tc>
                <a:tc>
                  <a:txBody>
                    <a:bodyPr/>
                    <a:lstStyle/>
                    <a:p>
                      <a:pPr algn="ctr" fontAlgn="b"/>
                      <a:r>
                        <a:rPr lang="en-US" sz="1100">
                          <a:effectLst/>
                        </a:rPr>
                        <a:t>142.56</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329253392"/>
                  </a:ext>
                </a:extLst>
              </a:tr>
            </a:tbl>
          </a:graphicData>
        </a:graphic>
      </p:graphicFrame>
      <p:graphicFrame>
        <p:nvGraphicFramePr>
          <p:cNvPr id="22" name="Table 21">
            <a:extLst>
              <a:ext uri="{FF2B5EF4-FFF2-40B4-BE49-F238E27FC236}">
                <a16:creationId xmlns:a16="http://schemas.microsoft.com/office/drawing/2014/main" id="{16195B09-79C4-1F63-A218-B60F96C03A9E}"/>
              </a:ext>
            </a:extLst>
          </p:cNvPr>
          <p:cNvGraphicFramePr>
            <a:graphicFrameLocks noGrp="1"/>
          </p:cNvGraphicFramePr>
          <p:nvPr>
            <p:extLst>
              <p:ext uri="{D42A27DB-BD31-4B8C-83A1-F6EECF244321}">
                <p14:modId xmlns:p14="http://schemas.microsoft.com/office/powerpoint/2010/main" val="1534254621"/>
              </p:ext>
            </p:extLst>
          </p:nvPr>
        </p:nvGraphicFramePr>
        <p:xfrm>
          <a:off x="835617" y="5107982"/>
          <a:ext cx="5837692" cy="308535"/>
        </p:xfrm>
        <a:graphic>
          <a:graphicData uri="http://schemas.openxmlformats.org/drawingml/2006/table">
            <a:tbl>
              <a:tblPr firstRow="1" bandRow="1">
                <a:tableStyleId>{5C22544A-7EE6-4342-B048-85BDC9FD1C3A}</a:tableStyleId>
              </a:tblPr>
              <a:tblGrid>
                <a:gridCol w="5837692">
                  <a:extLst>
                    <a:ext uri="{9D8B030D-6E8A-4147-A177-3AD203B41FA5}">
                      <a16:colId xmlns:a16="http://schemas.microsoft.com/office/drawing/2014/main" val="1684893043"/>
                    </a:ext>
                  </a:extLst>
                </a:gridCol>
              </a:tblGrid>
              <a:tr h="308535">
                <a:tc>
                  <a:txBody>
                    <a:bodyPr/>
                    <a:lstStyle/>
                    <a:p>
                      <a:pPr algn="ctr" fontAlgn="b"/>
                      <a:r>
                        <a:rPr lang="en-US" sz="1100">
                          <a:effectLst/>
                        </a:rPr>
                        <a:t>Non-Recurring Costs</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1977733746"/>
                  </a:ext>
                </a:extLst>
              </a:tr>
            </a:tbl>
          </a:graphicData>
        </a:graphic>
      </p:graphicFrame>
      <p:sp>
        <p:nvSpPr>
          <p:cNvPr id="24" name="Rectangle 23">
            <a:extLst>
              <a:ext uri="{FF2B5EF4-FFF2-40B4-BE49-F238E27FC236}">
                <a16:creationId xmlns:a16="http://schemas.microsoft.com/office/drawing/2014/main" id="{3B78D15D-E8FB-480F-DA16-765F6DF24179}"/>
              </a:ext>
            </a:extLst>
          </p:cNvPr>
          <p:cNvSpPr/>
          <p:nvPr/>
        </p:nvSpPr>
        <p:spPr>
          <a:xfrm>
            <a:off x="6074530" y="4517681"/>
            <a:ext cx="586627" cy="460506"/>
          </a:xfrm>
          <a:prstGeom prst="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a:extLst>
              <a:ext uri="{FF2B5EF4-FFF2-40B4-BE49-F238E27FC236}">
                <a16:creationId xmlns:a16="http://schemas.microsoft.com/office/drawing/2014/main" id="{922A2744-24BD-8968-D619-3E4F76DAC062}"/>
              </a:ext>
            </a:extLst>
          </p:cNvPr>
          <p:cNvSpPr/>
          <p:nvPr/>
        </p:nvSpPr>
        <p:spPr>
          <a:xfrm>
            <a:off x="6080987" y="5996478"/>
            <a:ext cx="580169" cy="318439"/>
          </a:xfrm>
          <a:prstGeom prst="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3C808E25-0988-8BC0-B47C-60AFD5CA6B4B}"/>
              </a:ext>
            </a:extLst>
          </p:cNvPr>
          <p:cNvSpPr txBox="1"/>
          <p:nvPr/>
        </p:nvSpPr>
        <p:spPr>
          <a:xfrm>
            <a:off x="7285219" y="2806909"/>
            <a:ext cx="468567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dirty="0">
                <a:cs typeface="Arial"/>
              </a:rPr>
              <a:t>Challenges: time consuming</a:t>
            </a:r>
            <a:endParaRPr lang="en-US" dirty="0"/>
          </a:p>
          <a:p>
            <a:pPr>
              <a:buChar char="•"/>
            </a:pPr>
            <a:endParaRPr lang="en-US" dirty="0">
              <a:cs typeface="Arial"/>
            </a:endParaRPr>
          </a:p>
          <a:p>
            <a:pPr>
              <a:buChar char="•"/>
            </a:pPr>
            <a:r>
              <a:rPr lang="en-US" dirty="0">
                <a:cs typeface="Arial"/>
              </a:rPr>
              <a:t>Advantages: Cheap cost &amp; high potential to scale up </a:t>
            </a:r>
          </a:p>
          <a:p>
            <a:pPr>
              <a:buChar char="•"/>
            </a:pPr>
            <a:endParaRPr lang="en-US" dirty="0">
              <a:cs typeface="Arial"/>
            </a:endParaRPr>
          </a:p>
          <a:p>
            <a:pPr>
              <a:buChar char="•"/>
            </a:pPr>
            <a:r>
              <a:rPr lang="en-US" dirty="0">
                <a:cs typeface="Arial"/>
              </a:rPr>
              <a:t>Total cost: $152.75 (maximized 6 samples per run)</a:t>
            </a:r>
          </a:p>
        </p:txBody>
      </p:sp>
    </p:spTree>
    <p:extLst>
      <p:ext uri="{BB962C8B-B14F-4D97-AF65-F5344CB8AC3E}">
        <p14:creationId xmlns:p14="http://schemas.microsoft.com/office/powerpoint/2010/main" val="1025703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A549-B3E1-D222-3679-FE7777A57E4F}"/>
              </a:ext>
            </a:extLst>
          </p:cNvPr>
          <p:cNvSpPr>
            <a:spLocks noGrp="1"/>
          </p:cNvSpPr>
          <p:nvPr>
            <p:ph type="title"/>
          </p:nvPr>
        </p:nvSpPr>
        <p:spPr>
          <a:xfrm>
            <a:off x="261068" y="1302960"/>
            <a:ext cx="9064943" cy="590931"/>
          </a:xfrm>
        </p:spPr>
        <p:txBody>
          <a:bodyPr/>
          <a:lstStyle/>
          <a:p>
            <a:r>
              <a:rPr lang="en-US">
                <a:latin typeface="Georgia"/>
              </a:rPr>
              <a:t>Future work and expected deliverables</a:t>
            </a:r>
            <a:endParaRPr lang="en-US" err="1"/>
          </a:p>
        </p:txBody>
      </p:sp>
      <p:sp>
        <p:nvSpPr>
          <p:cNvPr id="3" name="Content Placeholder 2">
            <a:extLst>
              <a:ext uri="{FF2B5EF4-FFF2-40B4-BE49-F238E27FC236}">
                <a16:creationId xmlns:a16="http://schemas.microsoft.com/office/drawing/2014/main" id="{A254F88D-73D2-1F4F-4C4C-75292E9B54A7}"/>
              </a:ext>
            </a:extLst>
          </p:cNvPr>
          <p:cNvSpPr>
            <a:spLocks noGrp="1"/>
          </p:cNvSpPr>
          <p:nvPr>
            <p:ph idx="1"/>
          </p:nvPr>
        </p:nvSpPr>
        <p:spPr>
          <a:xfrm>
            <a:off x="566928" y="2185416"/>
            <a:ext cx="10484381" cy="3968249"/>
          </a:xfrm>
        </p:spPr>
        <p:txBody>
          <a:bodyPr vert="horz" lIns="91440" tIns="45720" rIns="91440" bIns="45720" rtlCol="0" anchor="t">
            <a:noAutofit/>
          </a:bodyPr>
          <a:lstStyle/>
          <a:p>
            <a:r>
              <a:rPr lang="en-US" sz="2400">
                <a:solidFill>
                  <a:schemeClr val="tx1">
                    <a:lumMod val="75000"/>
                  </a:schemeClr>
                </a:solidFill>
                <a:cs typeface="Arial" panose="020B0604020202020204"/>
              </a:rPr>
              <a:t>Compare to other methods (UG, S, EMF, KF)  </a:t>
            </a:r>
          </a:p>
          <a:p>
            <a:r>
              <a:rPr lang="en-US" sz="2400">
                <a:solidFill>
                  <a:schemeClr val="tx1">
                    <a:lumMod val="75000"/>
                  </a:schemeClr>
                </a:solidFill>
                <a:cs typeface="Arial" panose="020B0604020202020204"/>
              </a:rPr>
              <a:t>Investigate the effects of wastewater analysis workflows on the downstream virus detection </a:t>
            </a:r>
            <a:endParaRPr lang="en-US">
              <a:solidFill>
                <a:schemeClr val="tx1">
                  <a:lumMod val="75000"/>
                </a:schemeClr>
              </a:solidFill>
            </a:endParaRPr>
          </a:p>
          <a:p>
            <a:pPr lvl="1"/>
            <a:r>
              <a:rPr lang="en-US" sz="2400">
                <a:solidFill>
                  <a:schemeClr val="tx1">
                    <a:lumMod val="75000"/>
                  </a:schemeClr>
                </a:solidFill>
                <a:cs typeface="Arial" panose="020B0604020202020204"/>
              </a:rPr>
              <a:t>PCR detection </a:t>
            </a:r>
          </a:p>
          <a:p>
            <a:pPr lvl="1"/>
            <a:r>
              <a:rPr lang="en-US" sz="2400">
                <a:solidFill>
                  <a:schemeClr val="tx1">
                    <a:lumMod val="75000"/>
                  </a:schemeClr>
                </a:solidFill>
                <a:cs typeface="Arial" panose="020B0604020202020204"/>
              </a:rPr>
              <a:t> genome sequencing</a:t>
            </a:r>
            <a:endParaRPr lang="en-US">
              <a:solidFill>
                <a:schemeClr val="tx1">
                  <a:lumMod val="75000"/>
                </a:schemeClr>
              </a:solidFill>
              <a:cs typeface="Arial" panose="020B0604020202020204"/>
            </a:endParaRPr>
          </a:p>
          <a:p>
            <a:pPr marL="502920" lvl="1" indent="0">
              <a:buNone/>
            </a:pPr>
            <a:endParaRPr lang="en-US" sz="2400">
              <a:solidFill>
                <a:schemeClr val="tx1">
                  <a:lumMod val="75000"/>
                </a:schemeClr>
              </a:solidFill>
              <a:ea typeface="+mn-lt"/>
              <a:cs typeface="+mn-lt"/>
            </a:endParaRPr>
          </a:p>
          <a:p>
            <a:pPr marL="502920" lvl="1" indent="0">
              <a:buNone/>
            </a:pPr>
            <a:endParaRPr lang="en-US" sz="2400">
              <a:solidFill>
                <a:schemeClr val="tx1">
                  <a:lumMod val="75000"/>
                </a:schemeClr>
              </a:solidFill>
              <a:ea typeface="+mn-lt"/>
              <a:cs typeface="+mn-lt"/>
            </a:endParaRPr>
          </a:p>
          <a:p>
            <a:pPr marL="502920" lvl="1" indent="0">
              <a:buNone/>
            </a:pPr>
            <a:endParaRPr lang="en-US" sz="2400">
              <a:solidFill>
                <a:srgbClr val="4D4D4D"/>
              </a:solidFill>
              <a:ea typeface="+mn-lt"/>
              <a:cs typeface="+mn-lt"/>
            </a:endParaRPr>
          </a:p>
          <a:p>
            <a:pPr lvl="1"/>
            <a:endParaRPr lang="en-US" sz="2400">
              <a:solidFill>
                <a:srgbClr val="4D4D4D"/>
              </a:solidFill>
              <a:cs typeface="Arial" panose="020B0604020202020204"/>
            </a:endParaRPr>
          </a:p>
          <a:p>
            <a:pPr marL="0" indent="0">
              <a:lnSpc>
                <a:spcPct val="100000"/>
              </a:lnSpc>
              <a:spcBef>
                <a:spcPts val="0"/>
              </a:spcBef>
              <a:buNone/>
            </a:pPr>
            <a:endParaRPr lang="en-US" sz="2400">
              <a:solidFill>
                <a:srgbClr val="4D4D4D"/>
              </a:solidFill>
              <a:cs typeface="Arial" panose="020B0604020202020204"/>
            </a:endParaRPr>
          </a:p>
          <a:p>
            <a:pPr lvl="1"/>
            <a:endParaRPr lang="en-US">
              <a:solidFill>
                <a:srgbClr val="000000"/>
              </a:solidFill>
              <a:cs typeface="Arial" panose="020B0604020202020204"/>
            </a:endParaRPr>
          </a:p>
          <a:p>
            <a:endParaRPr lang="en-US">
              <a:solidFill>
                <a:srgbClr val="666666"/>
              </a:solidFill>
              <a:cs typeface="Arial" panose="020B0604020202020204"/>
            </a:endParaRPr>
          </a:p>
        </p:txBody>
      </p:sp>
      <p:sp>
        <p:nvSpPr>
          <p:cNvPr id="4" name="Footer Placeholder 3">
            <a:extLst>
              <a:ext uri="{FF2B5EF4-FFF2-40B4-BE49-F238E27FC236}">
                <a16:creationId xmlns:a16="http://schemas.microsoft.com/office/drawing/2014/main" id="{CEE1413E-4A86-299B-42DD-3F662BB1FE96}"/>
              </a:ext>
            </a:extLst>
          </p:cNvPr>
          <p:cNvSpPr>
            <a:spLocks noGrp="1"/>
          </p:cNvSpPr>
          <p:nvPr>
            <p:ph type="ftr" sz="quarter" idx="10"/>
          </p:nvPr>
        </p:nvSpPr>
        <p:spPr/>
        <p:txBody>
          <a:bodyPr/>
          <a:lstStyle/>
          <a:p>
            <a:r>
              <a:rPr lang="en-US" dirty="0">
                <a:cs typeface="Arial"/>
              </a:rPr>
              <a:t>18</a:t>
            </a:r>
            <a:endParaRPr lang="en-US" dirty="0"/>
          </a:p>
        </p:txBody>
      </p:sp>
    </p:spTree>
    <p:extLst>
      <p:ext uri="{BB962C8B-B14F-4D97-AF65-F5344CB8AC3E}">
        <p14:creationId xmlns:p14="http://schemas.microsoft.com/office/powerpoint/2010/main" val="3582376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EA6A99-CDCF-6FD3-DE02-483499935475}"/>
              </a:ext>
            </a:extLst>
          </p:cNvPr>
          <p:cNvSpPr>
            <a:spLocks noGrp="1"/>
          </p:cNvSpPr>
          <p:nvPr>
            <p:ph type="ftr" sz="quarter" idx="10"/>
          </p:nvPr>
        </p:nvSpPr>
        <p:spPr/>
        <p:txBody>
          <a:bodyPr/>
          <a:lstStyle/>
          <a:p>
            <a:r>
              <a:rPr lang="en-US" dirty="0"/>
              <a:t>19</a:t>
            </a:r>
          </a:p>
        </p:txBody>
      </p:sp>
      <p:sp>
        <p:nvSpPr>
          <p:cNvPr id="6" name="TextBox 2">
            <a:extLst>
              <a:ext uri="{FF2B5EF4-FFF2-40B4-BE49-F238E27FC236}">
                <a16:creationId xmlns:a16="http://schemas.microsoft.com/office/drawing/2014/main" id="{7D7EC340-F734-4BD3-88F7-36C118A12C47}"/>
              </a:ext>
            </a:extLst>
          </p:cNvPr>
          <p:cNvSpPr txBox="1"/>
          <p:nvPr/>
        </p:nvSpPr>
        <p:spPr>
          <a:xfrm>
            <a:off x="2655207" y="2405344"/>
            <a:ext cx="1476686" cy="3385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rgbClr val="000000"/>
                </a:solidFill>
                <a:latin typeface="Arial" panose="020B0604020202020204" pitchFamily="34" charset="0"/>
                <a:cs typeface="Arial" panose="020B0604020202020204" pitchFamily="34" charset="0"/>
              </a:rPr>
              <a:t>Ultrafiltration</a:t>
            </a:r>
          </a:p>
        </p:txBody>
      </p:sp>
      <p:sp>
        <p:nvSpPr>
          <p:cNvPr id="8" name="TextBox 4">
            <a:extLst>
              <a:ext uri="{FF2B5EF4-FFF2-40B4-BE49-F238E27FC236}">
                <a16:creationId xmlns:a16="http://schemas.microsoft.com/office/drawing/2014/main" id="{39B29366-9708-B46A-2AE6-ADF7CD67ED91}"/>
              </a:ext>
            </a:extLst>
          </p:cNvPr>
          <p:cNvSpPr txBox="1"/>
          <p:nvPr/>
        </p:nvSpPr>
        <p:spPr>
          <a:xfrm>
            <a:off x="4884771" y="2404911"/>
            <a:ext cx="617478" cy="3385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rgbClr val="000000"/>
                </a:solidFill>
                <a:latin typeface="Arial" panose="020B0604020202020204" pitchFamily="34" charset="0"/>
                <a:cs typeface="Arial" panose="020B0604020202020204" pitchFamily="34" charset="0"/>
              </a:rPr>
              <a:t>PEG</a:t>
            </a:r>
          </a:p>
        </p:txBody>
      </p:sp>
      <p:sp>
        <p:nvSpPr>
          <p:cNvPr id="12" name="Title 1">
            <a:extLst>
              <a:ext uri="{FF2B5EF4-FFF2-40B4-BE49-F238E27FC236}">
                <a16:creationId xmlns:a16="http://schemas.microsoft.com/office/drawing/2014/main" id="{8DE790AF-D085-62D8-52D8-1E1474C5478C}"/>
              </a:ext>
            </a:extLst>
          </p:cNvPr>
          <p:cNvSpPr txBox="1">
            <a:spLocks/>
          </p:cNvSpPr>
          <p:nvPr/>
        </p:nvSpPr>
        <p:spPr>
          <a:xfrm>
            <a:off x="2104440" y="5847429"/>
            <a:ext cx="7671858" cy="867930"/>
          </a:xfrm>
          <a:prstGeom prst="rect">
            <a:avLst/>
          </a:prstGeom>
          <a:solidFill>
            <a:schemeClr val="accent1">
              <a:lumMod val="20000"/>
              <a:lumOff val="80000"/>
            </a:schemeClr>
          </a:solidFill>
        </p:spPr>
        <p:txBody>
          <a:bodyPr vert="horz" wrap="square" lIns="91440" tIns="45720" rIns="91440" bIns="45720"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rgbClr val="000000"/>
                </a:solidFill>
                <a:latin typeface="Arial" panose="020B0604020202020204" pitchFamily="34" charset="0"/>
                <a:cs typeface="Arial" panose="020B0604020202020204" pitchFamily="34" charset="0"/>
              </a:rPr>
              <a:t>Do these virus concentration methods work equally well for genome sequencing?</a:t>
            </a:r>
          </a:p>
        </p:txBody>
      </p:sp>
      <p:sp>
        <p:nvSpPr>
          <p:cNvPr id="16" name="TextBox 15">
            <a:extLst>
              <a:ext uri="{FF2B5EF4-FFF2-40B4-BE49-F238E27FC236}">
                <a16:creationId xmlns:a16="http://schemas.microsoft.com/office/drawing/2014/main" id="{83EB6218-95E2-2661-20E1-4130ABC7EE94}"/>
              </a:ext>
            </a:extLst>
          </p:cNvPr>
          <p:cNvSpPr txBox="1"/>
          <p:nvPr/>
        </p:nvSpPr>
        <p:spPr>
          <a:xfrm>
            <a:off x="518751" y="1308629"/>
            <a:ext cx="1114598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1"/>
                </a:solidFill>
                <a:latin typeface="Georgia"/>
                <a:cs typeface="Arial"/>
              </a:rPr>
              <a:t>Ultrafiltration had the higher recoveries of viruses from wastewater.</a:t>
            </a:r>
            <a:endParaRPr lang="en-US" sz="2400" b="1">
              <a:solidFill>
                <a:schemeClr val="accent1"/>
              </a:solidFill>
              <a:latin typeface="Georgia"/>
              <a:ea typeface="+mn-lt"/>
              <a:cs typeface="+mn-lt"/>
            </a:endParaRPr>
          </a:p>
          <a:p>
            <a:pPr algn="l"/>
            <a:endParaRPr lang="en-US" b="1">
              <a:cs typeface="Arial"/>
            </a:endParaRPr>
          </a:p>
        </p:txBody>
      </p:sp>
      <p:grpSp>
        <p:nvGrpSpPr>
          <p:cNvPr id="5" name="Group 4">
            <a:extLst>
              <a:ext uri="{FF2B5EF4-FFF2-40B4-BE49-F238E27FC236}">
                <a16:creationId xmlns:a16="http://schemas.microsoft.com/office/drawing/2014/main" id="{D8258444-85ED-9AA8-FA2E-443C906BFAE0}"/>
              </a:ext>
            </a:extLst>
          </p:cNvPr>
          <p:cNvGrpSpPr/>
          <p:nvPr/>
        </p:nvGrpSpPr>
        <p:grpSpPr>
          <a:xfrm>
            <a:off x="1536669" y="2663036"/>
            <a:ext cx="7590403" cy="2919760"/>
            <a:chOff x="1514475" y="2640842"/>
            <a:chExt cx="7590403" cy="2919760"/>
          </a:xfrm>
        </p:grpSpPr>
        <p:pic>
          <p:nvPicPr>
            <p:cNvPr id="3" name="Picture 13">
              <a:extLst>
                <a:ext uri="{FF2B5EF4-FFF2-40B4-BE49-F238E27FC236}">
                  <a16:creationId xmlns:a16="http://schemas.microsoft.com/office/drawing/2014/main" id="{3482C045-DAB4-431A-3041-3E93881759CE}"/>
                </a:ext>
              </a:extLst>
            </p:cNvPr>
            <p:cNvPicPr>
              <a:picLocks noChangeAspect="1"/>
            </p:cNvPicPr>
            <p:nvPr/>
          </p:nvPicPr>
          <p:blipFill>
            <a:blip r:embed="rId3"/>
            <a:stretch>
              <a:fillRect/>
            </a:stretch>
          </p:blipFill>
          <p:spPr>
            <a:xfrm>
              <a:off x="1514475" y="2694497"/>
              <a:ext cx="2766869" cy="2854894"/>
            </a:xfrm>
            <a:prstGeom prst="rect">
              <a:avLst/>
            </a:prstGeom>
          </p:spPr>
        </p:pic>
        <p:pic>
          <p:nvPicPr>
            <p:cNvPr id="14" name="Picture 16">
              <a:extLst>
                <a:ext uri="{FF2B5EF4-FFF2-40B4-BE49-F238E27FC236}">
                  <a16:creationId xmlns:a16="http://schemas.microsoft.com/office/drawing/2014/main" id="{F833E686-3AFB-D02B-FBAC-ECE9F8FD60E7}"/>
                </a:ext>
              </a:extLst>
            </p:cNvPr>
            <p:cNvPicPr>
              <a:picLocks noChangeAspect="1"/>
            </p:cNvPicPr>
            <p:nvPr/>
          </p:nvPicPr>
          <p:blipFill rotWithShape="1">
            <a:blip r:embed="rId4"/>
            <a:srcRect l="4615" t="-259" b="427"/>
            <a:stretch/>
          </p:blipFill>
          <p:spPr>
            <a:xfrm>
              <a:off x="4291174" y="2640842"/>
              <a:ext cx="4813704" cy="2919760"/>
            </a:xfrm>
            <a:prstGeom prst="rect">
              <a:avLst/>
            </a:prstGeom>
          </p:spPr>
        </p:pic>
      </p:grpSp>
      <p:cxnSp>
        <p:nvCxnSpPr>
          <p:cNvPr id="2" name="Straight Arrow Connector 1">
            <a:extLst>
              <a:ext uri="{FF2B5EF4-FFF2-40B4-BE49-F238E27FC236}">
                <a16:creationId xmlns:a16="http://schemas.microsoft.com/office/drawing/2014/main" id="{EC9D23F6-973C-88F5-1053-8ECBDBB86902}"/>
              </a:ext>
            </a:extLst>
          </p:cNvPr>
          <p:cNvCxnSpPr/>
          <p:nvPr/>
        </p:nvCxnSpPr>
        <p:spPr>
          <a:xfrm flipH="1">
            <a:off x="4289963" y="2857197"/>
            <a:ext cx="7344" cy="2671983"/>
          </a:xfrm>
          <a:prstGeom prst="straightConnector1">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56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566928" y="1251966"/>
            <a:ext cx="6198997" cy="590931"/>
          </a:xfrm>
        </p:spPr>
        <p:txBody>
          <a:bodyPr/>
          <a:lstStyle/>
          <a:p>
            <a:r>
              <a:rPr lang="en-US">
                <a:latin typeface="Georgia"/>
              </a:rPr>
              <a:t>Team</a:t>
            </a:r>
            <a:endParaRPr lang="en-US"/>
          </a:p>
        </p:txBody>
      </p:sp>
      <p:sp>
        <p:nvSpPr>
          <p:cNvPr id="5" name="Slide Text">
            <a:extLst>
              <a:ext uri="{FF2B5EF4-FFF2-40B4-BE49-F238E27FC236}">
                <a16:creationId xmlns:a16="http://schemas.microsoft.com/office/drawing/2014/main" id="{C69252C7-A6C4-2849-AD0F-63A6BD9AFA47}"/>
              </a:ext>
            </a:extLst>
          </p:cNvPr>
          <p:cNvSpPr>
            <a:spLocks noGrp="1"/>
          </p:cNvSpPr>
          <p:nvPr>
            <p:ph idx="1"/>
          </p:nvPr>
        </p:nvSpPr>
        <p:spPr>
          <a:xfrm>
            <a:off x="1357503" y="4099941"/>
            <a:ext cx="1817497" cy="386849"/>
          </a:xfrm>
        </p:spPr>
        <p:txBody>
          <a:bodyPr vert="horz" lIns="91440" tIns="45720" rIns="91440" bIns="45720" rtlCol="0" anchor="t">
            <a:noAutofit/>
          </a:bodyPr>
          <a:lstStyle/>
          <a:p>
            <a:pPr marL="0" indent="0">
              <a:buNone/>
            </a:pPr>
            <a:r>
              <a:rPr lang="en-US">
                <a:cs typeface="Arial"/>
              </a:rPr>
              <a:t>Dr. Ian Bradley</a:t>
            </a:r>
          </a:p>
        </p:txBody>
      </p:sp>
      <p:sp>
        <p:nvSpPr>
          <p:cNvPr id="16" name="Slide Number">
            <a:extLst>
              <a:ext uri="{FF2B5EF4-FFF2-40B4-BE49-F238E27FC236}">
                <a16:creationId xmlns:a16="http://schemas.microsoft.com/office/drawing/2014/main" id="{4603F0F3-CF76-774D-86D8-DB88B362524A}"/>
              </a:ext>
            </a:extLst>
          </p:cNvPr>
          <p:cNvSpPr>
            <a:spLocks noGrp="1"/>
          </p:cNvSpPr>
          <p:nvPr>
            <p:ph type="ftr" sz="quarter" idx="10"/>
          </p:nvPr>
        </p:nvSpPr>
        <p:spPr/>
        <p:txBody>
          <a:bodyPr/>
          <a:lstStyle/>
          <a:p>
            <a:r>
              <a:rPr lang="en-US">
                <a:cs typeface="Arial"/>
              </a:rPr>
              <a:t>2</a:t>
            </a:r>
            <a:endParaRPr lang="en-US"/>
          </a:p>
        </p:txBody>
      </p:sp>
      <p:pic>
        <p:nvPicPr>
          <p:cNvPr id="3" name="Picture 3">
            <a:extLst>
              <a:ext uri="{FF2B5EF4-FFF2-40B4-BE49-F238E27FC236}">
                <a16:creationId xmlns:a16="http://schemas.microsoft.com/office/drawing/2014/main" id="{49617E9B-E603-5162-248F-8176ADA6B6A6}"/>
              </a:ext>
            </a:extLst>
          </p:cNvPr>
          <p:cNvPicPr>
            <a:picLocks noChangeAspect="1"/>
          </p:cNvPicPr>
          <p:nvPr/>
        </p:nvPicPr>
        <p:blipFill>
          <a:blip r:embed="rId2"/>
          <a:stretch>
            <a:fillRect/>
          </a:stretch>
        </p:blipFill>
        <p:spPr>
          <a:xfrm>
            <a:off x="1357313" y="2066925"/>
            <a:ext cx="1685925" cy="1943100"/>
          </a:xfrm>
          <a:prstGeom prst="rect">
            <a:avLst/>
          </a:prstGeom>
        </p:spPr>
      </p:pic>
      <p:pic>
        <p:nvPicPr>
          <p:cNvPr id="8" name="Picture 4">
            <a:extLst>
              <a:ext uri="{FF2B5EF4-FFF2-40B4-BE49-F238E27FC236}">
                <a16:creationId xmlns:a16="http://schemas.microsoft.com/office/drawing/2014/main" id="{C59C7856-1242-6685-74E1-8975A5282B20}"/>
              </a:ext>
            </a:extLst>
          </p:cNvPr>
          <p:cNvPicPr>
            <a:picLocks noChangeAspect="1"/>
          </p:cNvPicPr>
          <p:nvPr/>
        </p:nvPicPr>
        <p:blipFill>
          <a:blip r:embed="rId3"/>
          <a:stretch>
            <a:fillRect/>
          </a:stretch>
        </p:blipFill>
        <p:spPr>
          <a:xfrm>
            <a:off x="3913676" y="2063994"/>
            <a:ext cx="1619250" cy="1943100"/>
          </a:xfrm>
          <a:prstGeom prst="rect">
            <a:avLst/>
          </a:prstGeom>
        </p:spPr>
      </p:pic>
      <p:sp>
        <p:nvSpPr>
          <p:cNvPr id="9" name="TextBox 8">
            <a:extLst>
              <a:ext uri="{FF2B5EF4-FFF2-40B4-BE49-F238E27FC236}">
                <a16:creationId xmlns:a16="http://schemas.microsoft.com/office/drawing/2014/main" id="{A73E6EA2-E1DF-9C4C-367A-3D561AA15169}"/>
              </a:ext>
            </a:extLst>
          </p:cNvPr>
          <p:cNvSpPr txBox="1"/>
          <p:nvPr/>
        </p:nvSpPr>
        <p:spPr>
          <a:xfrm>
            <a:off x="3959285" y="4166454"/>
            <a:ext cx="16906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Dr. Yinyin Ye</a:t>
            </a:r>
          </a:p>
        </p:txBody>
      </p:sp>
      <p:pic>
        <p:nvPicPr>
          <p:cNvPr id="11" name="Picture 10">
            <a:extLst>
              <a:ext uri="{FF2B5EF4-FFF2-40B4-BE49-F238E27FC236}">
                <a16:creationId xmlns:a16="http://schemas.microsoft.com/office/drawing/2014/main" id="{6CCD075A-E280-E713-B24E-2CC78FFCA815}"/>
              </a:ext>
            </a:extLst>
          </p:cNvPr>
          <p:cNvPicPr>
            <a:picLocks noChangeAspect="1"/>
          </p:cNvPicPr>
          <p:nvPr/>
        </p:nvPicPr>
        <p:blipFill>
          <a:blip r:embed="rId4"/>
          <a:stretch>
            <a:fillRect/>
          </a:stretch>
        </p:blipFill>
        <p:spPr>
          <a:xfrm>
            <a:off x="9221302" y="5003034"/>
            <a:ext cx="1279972" cy="1485251"/>
          </a:xfrm>
          <a:prstGeom prst="rect">
            <a:avLst/>
          </a:prstGeom>
        </p:spPr>
      </p:pic>
      <p:sp>
        <p:nvSpPr>
          <p:cNvPr id="13" name="TextBox 12">
            <a:extLst>
              <a:ext uri="{FF2B5EF4-FFF2-40B4-BE49-F238E27FC236}">
                <a16:creationId xmlns:a16="http://schemas.microsoft.com/office/drawing/2014/main" id="{FFC77DAC-129C-0D88-9721-748343FDDB2A}"/>
              </a:ext>
            </a:extLst>
          </p:cNvPr>
          <p:cNvSpPr txBox="1"/>
          <p:nvPr/>
        </p:nvSpPr>
        <p:spPr>
          <a:xfrm>
            <a:off x="7168166" y="6478853"/>
            <a:ext cx="1850065" cy="369332"/>
          </a:xfrm>
          <a:prstGeom prst="rect">
            <a:avLst/>
          </a:prstGeom>
          <a:noFill/>
        </p:spPr>
        <p:txBody>
          <a:bodyPr wrap="square" rtlCol="0">
            <a:spAutoFit/>
          </a:bodyPr>
          <a:lstStyle/>
          <a:p>
            <a:pPr algn="ctr"/>
            <a:r>
              <a:rPr lang="en-US">
                <a:solidFill>
                  <a:srgbClr val="000000"/>
                </a:solidFill>
              </a:rPr>
              <a:t>Vicky Huang</a:t>
            </a:r>
          </a:p>
        </p:txBody>
      </p:sp>
      <p:pic>
        <p:nvPicPr>
          <p:cNvPr id="15" name="Picture 14">
            <a:extLst>
              <a:ext uri="{FF2B5EF4-FFF2-40B4-BE49-F238E27FC236}">
                <a16:creationId xmlns:a16="http://schemas.microsoft.com/office/drawing/2014/main" id="{2609A4C7-4F23-674D-A890-B00D1428DB96}"/>
              </a:ext>
            </a:extLst>
          </p:cNvPr>
          <p:cNvPicPr>
            <a:picLocks noChangeAspect="1"/>
          </p:cNvPicPr>
          <p:nvPr/>
        </p:nvPicPr>
        <p:blipFill>
          <a:blip r:embed="rId5"/>
          <a:stretch>
            <a:fillRect/>
          </a:stretch>
        </p:blipFill>
        <p:spPr>
          <a:xfrm>
            <a:off x="7463667" y="5007487"/>
            <a:ext cx="1292867" cy="1484065"/>
          </a:xfrm>
          <a:prstGeom prst="rect">
            <a:avLst/>
          </a:prstGeom>
        </p:spPr>
      </p:pic>
      <p:sp>
        <p:nvSpPr>
          <p:cNvPr id="18" name="TextBox 17">
            <a:extLst>
              <a:ext uri="{FF2B5EF4-FFF2-40B4-BE49-F238E27FC236}">
                <a16:creationId xmlns:a16="http://schemas.microsoft.com/office/drawing/2014/main" id="{A389CFE9-B94B-AD1E-30CA-2AC6B6CABAE9}"/>
              </a:ext>
            </a:extLst>
          </p:cNvPr>
          <p:cNvSpPr txBox="1"/>
          <p:nvPr/>
        </p:nvSpPr>
        <p:spPr>
          <a:xfrm>
            <a:off x="4922169" y="6478853"/>
            <a:ext cx="2528613" cy="369332"/>
          </a:xfrm>
          <a:prstGeom prst="rect">
            <a:avLst/>
          </a:prstGeom>
          <a:noFill/>
        </p:spPr>
        <p:txBody>
          <a:bodyPr wrap="square" rtlCol="0">
            <a:spAutoFit/>
          </a:bodyPr>
          <a:lstStyle/>
          <a:p>
            <a:pPr algn="ctr"/>
            <a:r>
              <a:rPr lang="en-US">
                <a:solidFill>
                  <a:srgbClr val="000000"/>
                </a:solidFill>
              </a:rPr>
              <a:t>Danya Hanin</a:t>
            </a:r>
          </a:p>
        </p:txBody>
      </p:sp>
      <p:pic>
        <p:nvPicPr>
          <p:cNvPr id="20" name="Picture 19">
            <a:extLst>
              <a:ext uri="{FF2B5EF4-FFF2-40B4-BE49-F238E27FC236}">
                <a16:creationId xmlns:a16="http://schemas.microsoft.com/office/drawing/2014/main" id="{7184FCF6-2E1B-4FE5-08D1-C064D6BD2CE5}"/>
              </a:ext>
            </a:extLst>
          </p:cNvPr>
          <p:cNvPicPr>
            <a:picLocks noChangeAspect="1"/>
          </p:cNvPicPr>
          <p:nvPr/>
        </p:nvPicPr>
        <p:blipFill>
          <a:blip r:embed="rId6"/>
          <a:stretch>
            <a:fillRect/>
          </a:stretch>
        </p:blipFill>
        <p:spPr>
          <a:xfrm>
            <a:off x="5549662" y="5032196"/>
            <a:ext cx="1292866" cy="1453899"/>
          </a:xfrm>
          <a:prstGeom prst="rect">
            <a:avLst/>
          </a:prstGeom>
        </p:spPr>
      </p:pic>
      <p:pic>
        <p:nvPicPr>
          <p:cNvPr id="22" name="Picture 21">
            <a:extLst>
              <a:ext uri="{FF2B5EF4-FFF2-40B4-BE49-F238E27FC236}">
                <a16:creationId xmlns:a16="http://schemas.microsoft.com/office/drawing/2014/main" id="{7ACBB9B2-F0AC-A5F3-53BC-43D81829A256}"/>
              </a:ext>
            </a:extLst>
          </p:cNvPr>
          <p:cNvPicPr>
            <a:picLocks noChangeAspect="1"/>
          </p:cNvPicPr>
          <p:nvPr/>
        </p:nvPicPr>
        <p:blipFill>
          <a:blip r:embed="rId7"/>
          <a:stretch>
            <a:fillRect/>
          </a:stretch>
        </p:blipFill>
        <p:spPr>
          <a:xfrm>
            <a:off x="3839388" y="5005739"/>
            <a:ext cx="1037058" cy="1484065"/>
          </a:xfrm>
          <a:prstGeom prst="rect">
            <a:avLst/>
          </a:prstGeom>
        </p:spPr>
      </p:pic>
      <p:sp>
        <p:nvSpPr>
          <p:cNvPr id="24" name="TextBox 23">
            <a:extLst>
              <a:ext uri="{FF2B5EF4-FFF2-40B4-BE49-F238E27FC236}">
                <a16:creationId xmlns:a16="http://schemas.microsoft.com/office/drawing/2014/main" id="{DD40A2DF-6FEA-F95C-9857-27F06C0527C7}"/>
              </a:ext>
            </a:extLst>
          </p:cNvPr>
          <p:cNvSpPr txBox="1"/>
          <p:nvPr/>
        </p:nvSpPr>
        <p:spPr>
          <a:xfrm>
            <a:off x="3110166" y="6478853"/>
            <a:ext cx="2528613" cy="369332"/>
          </a:xfrm>
          <a:prstGeom prst="rect">
            <a:avLst/>
          </a:prstGeom>
          <a:noFill/>
        </p:spPr>
        <p:txBody>
          <a:bodyPr wrap="square" rtlCol="0">
            <a:spAutoFit/>
          </a:bodyPr>
          <a:lstStyle/>
          <a:p>
            <a:pPr algn="ctr"/>
            <a:r>
              <a:rPr lang="en-US">
                <a:solidFill>
                  <a:srgbClr val="000000"/>
                </a:solidFill>
              </a:rPr>
              <a:t>Sydney Gallo</a:t>
            </a:r>
          </a:p>
        </p:txBody>
      </p:sp>
      <p:pic>
        <p:nvPicPr>
          <p:cNvPr id="26" name="Picture 25">
            <a:extLst>
              <a:ext uri="{FF2B5EF4-FFF2-40B4-BE49-F238E27FC236}">
                <a16:creationId xmlns:a16="http://schemas.microsoft.com/office/drawing/2014/main" id="{ECC75020-9709-F79C-419B-E0D83ACD45F0}"/>
              </a:ext>
            </a:extLst>
          </p:cNvPr>
          <p:cNvPicPr>
            <a:picLocks noChangeAspect="1"/>
          </p:cNvPicPr>
          <p:nvPr/>
        </p:nvPicPr>
        <p:blipFill>
          <a:blip r:embed="rId8"/>
          <a:stretch>
            <a:fillRect/>
          </a:stretch>
        </p:blipFill>
        <p:spPr>
          <a:xfrm>
            <a:off x="1866270" y="5053277"/>
            <a:ext cx="1238250" cy="1438275"/>
          </a:xfrm>
          <a:prstGeom prst="rect">
            <a:avLst/>
          </a:prstGeom>
        </p:spPr>
      </p:pic>
      <p:sp>
        <p:nvSpPr>
          <p:cNvPr id="28" name="TextBox 27">
            <a:extLst>
              <a:ext uri="{FF2B5EF4-FFF2-40B4-BE49-F238E27FC236}">
                <a16:creationId xmlns:a16="http://schemas.microsoft.com/office/drawing/2014/main" id="{B019D9EC-E64C-6B30-D168-D824355C8FAF}"/>
              </a:ext>
            </a:extLst>
          </p:cNvPr>
          <p:cNvSpPr txBox="1"/>
          <p:nvPr/>
        </p:nvSpPr>
        <p:spPr>
          <a:xfrm>
            <a:off x="1575146" y="6478853"/>
            <a:ext cx="1820498" cy="369332"/>
          </a:xfrm>
          <a:prstGeom prst="rect">
            <a:avLst/>
          </a:prstGeom>
          <a:noFill/>
        </p:spPr>
        <p:txBody>
          <a:bodyPr wrap="square" rtlCol="0">
            <a:spAutoFit/>
          </a:bodyPr>
          <a:lstStyle>
            <a:defPPr>
              <a:defRPr lang="en-US"/>
            </a:defPPr>
            <a:lvl1pPr algn="ctr">
              <a:defRPr>
                <a:solidFill>
                  <a:srgbClr val="000000"/>
                </a:solidFill>
              </a:defRPr>
            </a:lvl1pPr>
          </a:lstStyle>
          <a:p>
            <a:r>
              <a:rPr lang="en-US"/>
              <a:t>Daniel Bedoya</a:t>
            </a:r>
          </a:p>
        </p:txBody>
      </p:sp>
      <p:sp>
        <p:nvSpPr>
          <p:cNvPr id="29" name="TextBox 28">
            <a:extLst>
              <a:ext uri="{FF2B5EF4-FFF2-40B4-BE49-F238E27FC236}">
                <a16:creationId xmlns:a16="http://schemas.microsoft.com/office/drawing/2014/main" id="{6DAFBBA2-8D44-D317-DAA1-B5451E0A6BAC}"/>
              </a:ext>
            </a:extLst>
          </p:cNvPr>
          <p:cNvSpPr txBox="1"/>
          <p:nvPr/>
        </p:nvSpPr>
        <p:spPr>
          <a:xfrm>
            <a:off x="9220200" y="6477000"/>
            <a:ext cx="15430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Joyce Wang</a:t>
            </a:r>
          </a:p>
        </p:txBody>
      </p:sp>
      <p:pic>
        <p:nvPicPr>
          <p:cNvPr id="31" name="Picture 30">
            <a:extLst>
              <a:ext uri="{FF2B5EF4-FFF2-40B4-BE49-F238E27FC236}">
                <a16:creationId xmlns:a16="http://schemas.microsoft.com/office/drawing/2014/main" id="{51DFAA6F-5830-E370-FC38-03A3016CFD8A}"/>
              </a:ext>
            </a:extLst>
          </p:cNvPr>
          <p:cNvPicPr>
            <a:picLocks noChangeAspect="1"/>
          </p:cNvPicPr>
          <p:nvPr/>
        </p:nvPicPr>
        <p:blipFill>
          <a:blip r:embed="rId9"/>
          <a:stretch>
            <a:fillRect/>
          </a:stretch>
        </p:blipFill>
        <p:spPr>
          <a:xfrm>
            <a:off x="8570703" y="2084498"/>
            <a:ext cx="1481342" cy="1935457"/>
          </a:xfrm>
          <a:prstGeom prst="rect">
            <a:avLst/>
          </a:prstGeom>
        </p:spPr>
      </p:pic>
      <p:sp>
        <p:nvSpPr>
          <p:cNvPr id="32" name="TextBox 31">
            <a:extLst>
              <a:ext uri="{FF2B5EF4-FFF2-40B4-BE49-F238E27FC236}">
                <a16:creationId xmlns:a16="http://schemas.microsoft.com/office/drawing/2014/main" id="{D060F3C3-CF54-C3B2-3722-900DAB95B32F}"/>
              </a:ext>
            </a:extLst>
          </p:cNvPr>
          <p:cNvSpPr txBox="1"/>
          <p:nvPr/>
        </p:nvSpPr>
        <p:spPr>
          <a:xfrm>
            <a:off x="8351960" y="412139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Emily Segelhurst</a:t>
            </a:r>
          </a:p>
        </p:txBody>
      </p:sp>
      <p:sp>
        <p:nvSpPr>
          <p:cNvPr id="34" name="TextBox 33">
            <a:extLst>
              <a:ext uri="{FF2B5EF4-FFF2-40B4-BE49-F238E27FC236}">
                <a16:creationId xmlns:a16="http://schemas.microsoft.com/office/drawing/2014/main" id="{6CB6C15C-230B-C473-BA00-8A785EFF5222}"/>
              </a:ext>
            </a:extLst>
          </p:cNvPr>
          <p:cNvSpPr txBox="1"/>
          <p:nvPr/>
        </p:nvSpPr>
        <p:spPr>
          <a:xfrm>
            <a:off x="819150" y="55911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UG</a:t>
            </a:r>
          </a:p>
        </p:txBody>
      </p:sp>
      <p:sp>
        <p:nvSpPr>
          <p:cNvPr id="35" name="TextBox 34">
            <a:extLst>
              <a:ext uri="{FF2B5EF4-FFF2-40B4-BE49-F238E27FC236}">
                <a16:creationId xmlns:a16="http://schemas.microsoft.com/office/drawing/2014/main" id="{8CDB7163-0CDD-BC19-56E2-CC6F83CF559B}"/>
              </a:ext>
            </a:extLst>
          </p:cNvPr>
          <p:cNvSpPr txBox="1"/>
          <p:nvPr/>
        </p:nvSpPr>
        <p:spPr>
          <a:xfrm>
            <a:off x="7569444" y="298498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MS</a:t>
            </a:r>
          </a:p>
        </p:txBody>
      </p:sp>
    </p:spTree>
    <p:extLst>
      <p:ext uri="{BB962C8B-B14F-4D97-AF65-F5344CB8AC3E}">
        <p14:creationId xmlns:p14="http://schemas.microsoft.com/office/powerpoint/2010/main" val="246449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4"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A38F8A0-02D9-911C-8DE4-C91939E023D7}"/>
              </a:ext>
            </a:extLst>
          </p:cNvPr>
          <p:cNvSpPr txBox="1"/>
          <p:nvPr/>
        </p:nvSpPr>
        <p:spPr>
          <a:xfrm>
            <a:off x="7250400" y="2582400"/>
            <a:ext cx="451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002060"/>
                </a:solidFill>
              </a:rPr>
              <a:t>Wastewater-based epidemiology analyzes wastewater to determine the consumption of, or exposure to, chemicals or pathogens in a population.  </a:t>
            </a:r>
            <a:endParaRPr lang="en-US" sz="2000">
              <a:solidFill>
                <a:srgbClr val="002060"/>
              </a:solidFill>
            </a:endParaRPr>
          </a:p>
        </p:txBody>
      </p:sp>
      <p:sp>
        <p:nvSpPr>
          <p:cNvPr id="4" name="Footer Placeholder 3">
            <a:extLst>
              <a:ext uri="{FF2B5EF4-FFF2-40B4-BE49-F238E27FC236}">
                <a16:creationId xmlns:a16="http://schemas.microsoft.com/office/drawing/2014/main" id="{26E0FA35-B089-8DB6-570D-4F35CD90AA03}"/>
              </a:ext>
            </a:extLst>
          </p:cNvPr>
          <p:cNvSpPr>
            <a:spLocks noGrp="1"/>
          </p:cNvSpPr>
          <p:nvPr>
            <p:ph type="ftr" sz="quarter" idx="10"/>
          </p:nvPr>
        </p:nvSpPr>
        <p:spPr/>
        <p:txBody>
          <a:bodyPr/>
          <a:lstStyle/>
          <a:p>
            <a:fld id="{EB53C135-CEC6-A548-8917-8F7FEB82358B}" type="slidenum">
              <a:rPr lang="en-US" smtClean="0"/>
              <a:pPr/>
              <a:t>3</a:t>
            </a:fld>
            <a:endParaRPr lang="en-US"/>
          </a:p>
        </p:txBody>
      </p:sp>
      <p:sp>
        <p:nvSpPr>
          <p:cNvPr id="6" name="Slide Title">
            <a:extLst>
              <a:ext uri="{FF2B5EF4-FFF2-40B4-BE49-F238E27FC236}">
                <a16:creationId xmlns:a16="http://schemas.microsoft.com/office/drawing/2014/main" id="{0E9A3DBC-72EB-6C12-C983-09F6B0F32D76}"/>
              </a:ext>
            </a:extLst>
          </p:cNvPr>
          <p:cNvSpPr txBox="1">
            <a:spLocks/>
          </p:cNvSpPr>
          <p:nvPr/>
        </p:nvSpPr>
        <p:spPr>
          <a:xfrm>
            <a:off x="266928" y="1263966"/>
            <a:ext cx="9192997" cy="590931"/>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3600" b="0" i="0" kern="1200">
                <a:solidFill>
                  <a:schemeClr val="tx2"/>
                </a:solidFill>
                <a:latin typeface="Georgia" panose="02040502050405020303" pitchFamily="18" charset="0"/>
                <a:ea typeface="+mj-ea"/>
                <a:cs typeface="+mj-cs"/>
              </a:defRPr>
            </a:lvl1pPr>
          </a:lstStyle>
          <a:p>
            <a:r>
              <a:rPr lang="en-US">
                <a:latin typeface="Georgia"/>
              </a:rPr>
              <a:t>Wastewater Based Epidemiology (WBE)</a:t>
            </a:r>
            <a:endParaRPr lang="en-US"/>
          </a:p>
        </p:txBody>
      </p:sp>
      <p:pic>
        <p:nvPicPr>
          <p:cNvPr id="7" name="Picture 7">
            <a:extLst>
              <a:ext uri="{FF2B5EF4-FFF2-40B4-BE49-F238E27FC236}">
                <a16:creationId xmlns:a16="http://schemas.microsoft.com/office/drawing/2014/main" id="{A2C23892-9175-4639-14D7-FFF5DF9A32AE}"/>
              </a:ext>
            </a:extLst>
          </p:cNvPr>
          <p:cNvPicPr>
            <a:picLocks noChangeAspect="1"/>
          </p:cNvPicPr>
          <p:nvPr/>
        </p:nvPicPr>
        <p:blipFill>
          <a:blip r:embed="rId3"/>
          <a:stretch>
            <a:fillRect/>
          </a:stretch>
        </p:blipFill>
        <p:spPr>
          <a:xfrm>
            <a:off x="7490400" y="5235545"/>
            <a:ext cx="3307200" cy="1498909"/>
          </a:xfrm>
          <a:prstGeom prst="rect">
            <a:avLst/>
          </a:prstGeom>
        </p:spPr>
      </p:pic>
      <p:pic>
        <p:nvPicPr>
          <p:cNvPr id="8" name="Picture 8">
            <a:extLst>
              <a:ext uri="{FF2B5EF4-FFF2-40B4-BE49-F238E27FC236}">
                <a16:creationId xmlns:a16="http://schemas.microsoft.com/office/drawing/2014/main" id="{10339C99-EEDE-7112-54F2-F6A1B095FCFC}"/>
              </a:ext>
            </a:extLst>
          </p:cNvPr>
          <p:cNvPicPr>
            <a:picLocks noChangeAspect="1"/>
          </p:cNvPicPr>
          <p:nvPr/>
        </p:nvPicPr>
        <p:blipFill rotWithShape="1">
          <a:blip r:embed="rId4"/>
          <a:srcRect t="7132" r="-96" b="2183"/>
          <a:stretch/>
        </p:blipFill>
        <p:spPr>
          <a:xfrm>
            <a:off x="362400" y="2076753"/>
            <a:ext cx="6235205" cy="3742078"/>
          </a:xfrm>
          <a:prstGeom prst="rect">
            <a:avLst/>
          </a:prstGeom>
        </p:spPr>
      </p:pic>
      <p:grpSp>
        <p:nvGrpSpPr>
          <p:cNvPr id="14" name="Group 13">
            <a:extLst>
              <a:ext uri="{FF2B5EF4-FFF2-40B4-BE49-F238E27FC236}">
                <a16:creationId xmlns:a16="http://schemas.microsoft.com/office/drawing/2014/main" id="{8D3BE3D1-C784-35BE-9525-028FC4F2C64C}"/>
              </a:ext>
            </a:extLst>
          </p:cNvPr>
          <p:cNvGrpSpPr/>
          <p:nvPr/>
        </p:nvGrpSpPr>
        <p:grpSpPr>
          <a:xfrm>
            <a:off x="487200" y="2475599"/>
            <a:ext cx="11335199" cy="2479312"/>
            <a:chOff x="487200" y="2475599"/>
            <a:chExt cx="11335199" cy="2479312"/>
          </a:xfrm>
        </p:grpSpPr>
        <p:sp>
          <p:nvSpPr>
            <p:cNvPr id="10" name="Flowchart: Connector 9">
              <a:extLst>
                <a:ext uri="{FF2B5EF4-FFF2-40B4-BE49-F238E27FC236}">
                  <a16:creationId xmlns:a16="http://schemas.microsoft.com/office/drawing/2014/main" id="{E9391147-7B04-8999-11C3-36CC7D764061}"/>
                </a:ext>
              </a:extLst>
            </p:cNvPr>
            <p:cNvSpPr/>
            <p:nvPr/>
          </p:nvSpPr>
          <p:spPr>
            <a:xfrm>
              <a:off x="487200" y="3716400"/>
              <a:ext cx="474000" cy="444000"/>
            </a:xfrm>
            <a:prstGeom prst="flowChartConnector">
              <a:avLst/>
            </a:prstGeom>
            <a:solidFill>
              <a:srgbClr val="6B4B0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Extract 10">
              <a:extLst>
                <a:ext uri="{FF2B5EF4-FFF2-40B4-BE49-F238E27FC236}">
                  <a16:creationId xmlns:a16="http://schemas.microsoft.com/office/drawing/2014/main" id="{99722A67-6C97-D34F-1BBA-B1BEC6BCF277}"/>
                </a:ext>
              </a:extLst>
            </p:cNvPr>
            <p:cNvSpPr/>
            <p:nvPr/>
          </p:nvSpPr>
          <p:spPr>
            <a:xfrm rot="16200000">
              <a:off x="2686260" y="514911"/>
              <a:ext cx="2478000" cy="6402000"/>
            </a:xfrm>
            <a:prstGeom prst="flowChartExtract">
              <a:avLst/>
            </a:prstGeom>
            <a:solidFill>
              <a:srgbClr val="7EBD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4FD15A5-3FAD-E10D-6518-EA68EE329864}"/>
                </a:ext>
              </a:extLst>
            </p:cNvPr>
            <p:cNvSpPr/>
            <p:nvPr/>
          </p:nvSpPr>
          <p:spPr>
            <a:xfrm>
              <a:off x="7136399" y="2475599"/>
              <a:ext cx="4686000" cy="247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cs typeface="Arial"/>
                </a:rPr>
                <a:t>Early detection &amp; mitigation window</a:t>
              </a:r>
            </a:p>
            <a:p>
              <a:pPr algn="ctr"/>
              <a:endParaRPr lang="en-US">
                <a:cs typeface="Arial"/>
              </a:endParaRPr>
            </a:p>
            <a:p>
              <a:pPr algn="ctr"/>
              <a:r>
                <a:rPr lang="en-US">
                  <a:ea typeface="+mn-lt"/>
                  <a:cs typeface="+mn-lt"/>
                </a:rPr>
                <a:t>SARS-CoV-2 in feces as soon as...</a:t>
              </a:r>
              <a:endParaRPr lang="en-US">
                <a:cs typeface="Arial"/>
              </a:endParaRPr>
            </a:p>
            <a:p>
              <a:pPr algn="ctr"/>
              <a:endParaRPr lang="en-US">
                <a:cs typeface="Arial"/>
              </a:endParaRPr>
            </a:p>
            <a:p>
              <a:pPr marL="285750" indent="-285750" algn="ctr">
                <a:buFont typeface="Arial"/>
                <a:buChar char="•"/>
              </a:pPr>
              <a:r>
                <a:rPr lang="en-US">
                  <a:cs typeface="Arial"/>
                </a:rPr>
                <a:t>3 days after infection</a:t>
              </a:r>
            </a:p>
            <a:p>
              <a:pPr marL="285750" indent="-285750" algn="ctr">
                <a:buFont typeface="Arial"/>
                <a:buChar char="•"/>
              </a:pPr>
              <a:r>
                <a:rPr lang="en-US">
                  <a:cs typeface="Arial"/>
                </a:rPr>
                <a:t>5 days before symptoms</a:t>
              </a:r>
            </a:p>
            <a:p>
              <a:pPr marL="285750" indent="-285750" algn="ctr">
                <a:buFont typeface="Arial"/>
                <a:buChar char="•"/>
              </a:pPr>
              <a:r>
                <a:rPr lang="en-US">
                  <a:cs typeface="Arial"/>
                </a:rPr>
                <a:t>7 days before hospitalization</a:t>
              </a:r>
            </a:p>
            <a:p>
              <a:pPr marL="285750" indent="-285750" algn="ctr">
                <a:buFont typeface="Arial"/>
                <a:buChar char="•"/>
              </a:pPr>
              <a:endParaRPr lang="en-US">
                <a:cs typeface="Arial"/>
              </a:endParaRPr>
            </a:p>
          </p:txBody>
        </p:sp>
      </p:grpSp>
    </p:spTree>
    <p:extLst>
      <p:ext uri="{BB962C8B-B14F-4D97-AF65-F5344CB8AC3E}">
        <p14:creationId xmlns:p14="http://schemas.microsoft.com/office/powerpoint/2010/main" val="407387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1E77FC6-D141-AE50-110F-58414193C897}"/>
              </a:ext>
            </a:extLst>
          </p:cNvPr>
          <p:cNvSpPr>
            <a:spLocks noGrp="1"/>
          </p:cNvSpPr>
          <p:nvPr>
            <p:ph type="ftr" sz="quarter" idx="10"/>
          </p:nvPr>
        </p:nvSpPr>
        <p:spPr/>
        <p:txBody>
          <a:bodyPr/>
          <a:lstStyle/>
          <a:p>
            <a:fld id="{EB53C135-CEC6-A548-8917-8F7FEB82358B}" type="slidenum">
              <a:rPr lang="en-US" smtClean="0"/>
              <a:pPr/>
              <a:t>4</a:t>
            </a:fld>
            <a:endParaRPr lang="en-US"/>
          </a:p>
        </p:txBody>
      </p:sp>
      <p:sp>
        <p:nvSpPr>
          <p:cNvPr id="8" name="Title 7">
            <a:extLst>
              <a:ext uri="{FF2B5EF4-FFF2-40B4-BE49-F238E27FC236}">
                <a16:creationId xmlns:a16="http://schemas.microsoft.com/office/drawing/2014/main" id="{75D4ED27-B6B3-A87E-502E-A81562CA3E27}"/>
              </a:ext>
            </a:extLst>
          </p:cNvPr>
          <p:cNvSpPr>
            <a:spLocks noGrp="1"/>
          </p:cNvSpPr>
          <p:nvPr>
            <p:ph type="title"/>
          </p:nvPr>
        </p:nvSpPr>
        <p:spPr>
          <a:xfrm>
            <a:off x="404928" y="1325018"/>
            <a:ext cx="4653472" cy="1089529"/>
          </a:xfrm>
        </p:spPr>
        <p:txBody>
          <a:bodyPr/>
          <a:lstStyle/>
          <a:p>
            <a:r>
              <a:rPr lang="en-US">
                <a:latin typeface="Georgia"/>
              </a:rPr>
              <a:t>NYSDOH state-wide </a:t>
            </a:r>
            <a:br>
              <a:rPr lang="en-US">
                <a:latin typeface="Georgia"/>
              </a:rPr>
            </a:br>
            <a:r>
              <a:rPr lang="en-US">
                <a:latin typeface="Georgia"/>
              </a:rPr>
              <a:t>surveillance network</a:t>
            </a:r>
            <a:endParaRPr lang="en-US"/>
          </a:p>
        </p:txBody>
      </p:sp>
      <p:pic>
        <p:nvPicPr>
          <p:cNvPr id="9" name="Picture 9">
            <a:extLst>
              <a:ext uri="{FF2B5EF4-FFF2-40B4-BE49-F238E27FC236}">
                <a16:creationId xmlns:a16="http://schemas.microsoft.com/office/drawing/2014/main" id="{7CC92DD7-152D-6D20-08C1-6DD3E7A39DD4}"/>
              </a:ext>
            </a:extLst>
          </p:cNvPr>
          <p:cNvPicPr>
            <a:picLocks noChangeAspect="1"/>
          </p:cNvPicPr>
          <p:nvPr/>
        </p:nvPicPr>
        <p:blipFill>
          <a:blip r:embed="rId2"/>
          <a:stretch>
            <a:fillRect/>
          </a:stretch>
        </p:blipFill>
        <p:spPr>
          <a:xfrm>
            <a:off x="5252400" y="1257534"/>
            <a:ext cx="6685200" cy="5098933"/>
          </a:xfrm>
          <a:prstGeom prst="rect">
            <a:avLst/>
          </a:prstGeom>
        </p:spPr>
      </p:pic>
      <p:sp>
        <p:nvSpPr>
          <p:cNvPr id="13" name="Isosceles Triangle 12">
            <a:extLst>
              <a:ext uri="{FF2B5EF4-FFF2-40B4-BE49-F238E27FC236}">
                <a16:creationId xmlns:a16="http://schemas.microsoft.com/office/drawing/2014/main" id="{F46E29BE-F53B-9D05-F086-572FA286D82C}"/>
              </a:ext>
            </a:extLst>
          </p:cNvPr>
          <p:cNvSpPr/>
          <p:nvPr/>
        </p:nvSpPr>
        <p:spPr>
          <a:xfrm rot="5400000">
            <a:off x="3685011" y="3362063"/>
            <a:ext cx="3894000" cy="2394000"/>
          </a:xfrm>
          <a:prstGeom prst="triangle">
            <a:avLst/>
          </a:prstGeom>
          <a:solidFill>
            <a:srgbClr val="BEDE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Map&#10;&#10;Description automatically generated">
            <a:extLst>
              <a:ext uri="{FF2B5EF4-FFF2-40B4-BE49-F238E27FC236}">
                <a16:creationId xmlns:a16="http://schemas.microsoft.com/office/drawing/2014/main" id="{D3C01E71-6B31-5E0F-56E4-C7580ED00F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20" t="13557" r="6806" b="25808"/>
          <a:stretch/>
        </p:blipFill>
        <p:spPr>
          <a:xfrm>
            <a:off x="801566" y="2627367"/>
            <a:ext cx="3650048" cy="3876369"/>
          </a:xfrm>
          <a:prstGeom prst="rect">
            <a:avLst/>
          </a:prstGeom>
          <a:ln>
            <a:solidFill>
              <a:schemeClr val="tx1"/>
            </a:solidFill>
          </a:ln>
        </p:spPr>
      </p:pic>
    </p:spTree>
    <p:extLst>
      <p:ext uri="{BB962C8B-B14F-4D97-AF65-F5344CB8AC3E}">
        <p14:creationId xmlns:p14="http://schemas.microsoft.com/office/powerpoint/2010/main" val="3333204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D988CC6-14E6-2828-6DEB-823AE5DB277D}"/>
              </a:ext>
            </a:extLst>
          </p:cNvPr>
          <p:cNvSpPr>
            <a:spLocks noGrp="1"/>
          </p:cNvSpPr>
          <p:nvPr>
            <p:ph type="ftr" sz="quarter" idx="10"/>
          </p:nvPr>
        </p:nvSpPr>
        <p:spPr/>
        <p:txBody>
          <a:bodyPr/>
          <a:lstStyle/>
          <a:p>
            <a:fld id="{EB53C135-CEC6-A548-8917-8F7FEB82358B}" type="slidenum">
              <a:rPr lang="en-US" smtClean="0"/>
              <a:pPr/>
              <a:t>5</a:t>
            </a:fld>
            <a:endParaRPr lang="en-US"/>
          </a:p>
        </p:txBody>
      </p:sp>
      <p:pic>
        <p:nvPicPr>
          <p:cNvPr id="7" name="Picture 6" descr="Map&#10;&#10;Description automatically generated">
            <a:extLst>
              <a:ext uri="{FF2B5EF4-FFF2-40B4-BE49-F238E27FC236}">
                <a16:creationId xmlns:a16="http://schemas.microsoft.com/office/drawing/2014/main" id="{E06B69D0-0882-2456-45DB-37848F8217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20" t="13557" r="6806" b="25808"/>
          <a:stretch/>
        </p:blipFill>
        <p:spPr>
          <a:xfrm>
            <a:off x="7083566" y="1343367"/>
            <a:ext cx="4646048" cy="4932369"/>
          </a:xfrm>
          <a:prstGeom prst="rect">
            <a:avLst/>
          </a:prstGeom>
          <a:ln>
            <a:solidFill>
              <a:schemeClr val="tx1"/>
            </a:solidFill>
          </a:ln>
        </p:spPr>
      </p:pic>
      <p:sp>
        <p:nvSpPr>
          <p:cNvPr id="8" name="TextBox 2">
            <a:extLst>
              <a:ext uri="{FF2B5EF4-FFF2-40B4-BE49-F238E27FC236}">
                <a16:creationId xmlns:a16="http://schemas.microsoft.com/office/drawing/2014/main" id="{67FCE61C-E5EE-A4A4-BA8B-FDB18E1B9BD7}"/>
              </a:ext>
            </a:extLst>
          </p:cNvPr>
          <p:cNvSpPr txBox="1"/>
          <p:nvPr/>
        </p:nvSpPr>
        <p:spPr>
          <a:xfrm>
            <a:off x="454061" y="6043180"/>
            <a:ext cx="2212911" cy="27699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solidFill>
                  <a:schemeClr val="tx1"/>
                </a:solidFill>
                <a:effectLst/>
                <a:latin typeface="Arial" panose="020B0604020202020204" pitchFamily="34" charset="0"/>
                <a:cs typeface="Arial" panose="020B0604020202020204" pitchFamily="34" charset="0"/>
              </a:rPr>
              <a:t>*MGD</a:t>
            </a:r>
            <a:r>
              <a:rPr lang="en-US" sz="1200">
                <a:latin typeface="Arial" panose="020B0604020202020204" pitchFamily="34" charset="0"/>
                <a:cs typeface="Arial" panose="020B0604020202020204" pitchFamily="34" charset="0"/>
              </a:rPr>
              <a:t>: million gallons per day</a:t>
            </a:r>
          </a:p>
        </p:txBody>
      </p:sp>
      <p:graphicFrame>
        <p:nvGraphicFramePr>
          <p:cNvPr id="10" name="Table 9">
            <a:extLst>
              <a:ext uri="{FF2B5EF4-FFF2-40B4-BE49-F238E27FC236}">
                <a16:creationId xmlns:a16="http://schemas.microsoft.com/office/drawing/2014/main" id="{358D6E07-EAD8-F999-2908-725772C6EE28}"/>
              </a:ext>
            </a:extLst>
          </p:cNvPr>
          <p:cNvGraphicFramePr>
            <a:graphicFrameLocks noGrp="1"/>
          </p:cNvGraphicFramePr>
          <p:nvPr>
            <p:extLst>
              <p:ext uri="{D42A27DB-BD31-4B8C-83A1-F6EECF244321}">
                <p14:modId xmlns:p14="http://schemas.microsoft.com/office/powerpoint/2010/main" val="1643110458"/>
              </p:ext>
            </p:extLst>
          </p:nvPr>
        </p:nvGraphicFramePr>
        <p:xfrm>
          <a:off x="451425" y="2540070"/>
          <a:ext cx="5622760" cy="3419736"/>
        </p:xfrm>
        <a:graphic>
          <a:graphicData uri="http://schemas.openxmlformats.org/drawingml/2006/table">
            <a:tbl>
              <a:tblPr firstRow="1" bandRow="1">
                <a:tableStyleId>{5C22544A-7EE6-4342-B048-85BDC9FD1C3A}</a:tableStyleId>
              </a:tblPr>
              <a:tblGrid>
                <a:gridCol w="2337032">
                  <a:extLst>
                    <a:ext uri="{9D8B030D-6E8A-4147-A177-3AD203B41FA5}">
                      <a16:colId xmlns:a16="http://schemas.microsoft.com/office/drawing/2014/main" val="833419342"/>
                    </a:ext>
                  </a:extLst>
                </a:gridCol>
                <a:gridCol w="1642864">
                  <a:extLst>
                    <a:ext uri="{9D8B030D-6E8A-4147-A177-3AD203B41FA5}">
                      <a16:colId xmlns:a16="http://schemas.microsoft.com/office/drawing/2014/main" val="2074506875"/>
                    </a:ext>
                  </a:extLst>
                </a:gridCol>
                <a:gridCol w="1642864">
                  <a:extLst>
                    <a:ext uri="{9D8B030D-6E8A-4147-A177-3AD203B41FA5}">
                      <a16:colId xmlns:a16="http://schemas.microsoft.com/office/drawing/2014/main" val="952331170"/>
                    </a:ext>
                  </a:extLst>
                </a:gridCol>
              </a:tblGrid>
              <a:tr h="651378">
                <a:tc>
                  <a:txBody>
                    <a:bodyPr/>
                    <a:lstStyle/>
                    <a:p>
                      <a:pPr algn="ctr" fontAlgn="base"/>
                      <a:r>
                        <a:rPr lang="en-US" sz="1400" err="1">
                          <a:effectLst/>
                        </a:rPr>
                        <a:t>Sewershed</a:t>
                      </a:r>
                      <a:r>
                        <a:rPr lang="en-US" sz="1400">
                          <a:effectLst/>
                        </a:rPr>
                        <a:t>​</a:t>
                      </a:r>
                      <a:endParaRPr lang="en-US" b="1">
                        <a:solidFill>
                          <a:srgbClr val="FFFFFF"/>
                        </a:solidFill>
                        <a:effectLst/>
                      </a:endParaRPr>
                    </a:p>
                  </a:txBody>
                  <a:tcPr anchor="ctr"/>
                </a:tc>
                <a:tc>
                  <a:txBody>
                    <a:bodyPr/>
                    <a:lstStyle/>
                    <a:p>
                      <a:pPr algn="ctr" fontAlgn="base"/>
                      <a:r>
                        <a:rPr lang="en-US" sz="1400">
                          <a:effectLst/>
                        </a:rPr>
                        <a:t>Permit Flow Rate (MGD)​</a:t>
                      </a:r>
                      <a:endParaRPr lang="en-US" b="1">
                        <a:solidFill>
                          <a:srgbClr val="FFFFFF"/>
                        </a:solidFill>
                        <a:effectLst/>
                      </a:endParaRPr>
                    </a:p>
                  </a:txBody>
                  <a:tcPr anchor="ctr"/>
                </a:tc>
                <a:tc>
                  <a:txBody>
                    <a:bodyPr/>
                    <a:lstStyle/>
                    <a:p>
                      <a:pPr algn="ctr" fontAlgn="base"/>
                      <a:r>
                        <a:rPr lang="en-US" sz="1400">
                          <a:effectLst/>
                        </a:rPr>
                        <a:t>Population​</a:t>
                      </a:r>
                      <a:endParaRPr lang="en-US" b="1">
                        <a:solidFill>
                          <a:srgbClr val="FFFFFF"/>
                        </a:solidFill>
                        <a:effectLst/>
                      </a:endParaRPr>
                    </a:p>
                  </a:txBody>
                  <a:tcPr anchor="ctr"/>
                </a:tc>
                <a:extLst>
                  <a:ext uri="{0D108BD9-81ED-4DB2-BD59-A6C34878D82A}">
                    <a16:rowId xmlns:a16="http://schemas.microsoft.com/office/drawing/2014/main" val="2917113102"/>
                  </a:ext>
                </a:extLst>
              </a:tr>
              <a:tr h="461393">
                <a:tc>
                  <a:txBody>
                    <a:bodyPr/>
                    <a:lstStyle/>
                    <a:p>
                      <a:pPr algn="ctr" fontAlgn="base"/>
                      <a:r>
                        <a:rPr lang="en-US" sz="1400">
                          <a:effectLst/>
                        </a:rPr>
                        <a:t>City of Tonawanda​</a:t>
                      </a:r>
                      <a:endParaRPr lang="en-US" b="1">
                        <a:solidFill>
                          <a:srgbClr val="FFFFFF"/>
                        </a:solidFill>
                        <a:effectLst/>
                      </a:endParaRPr>
                    </a:p>
                  </a:txBody>
                  <a:tcPr anchor="ctr">
                    <a:solidFill>
                      <a:srgbClr val="16C944"/>
                    </a:solidFill>
                  </a:tcPr>
                </a:tc>
                <a:tc>
                  <a:txBody>
                    <a:bodyPr/>
                    <a:lstStyle/>
                    <a:p>
                      <a:pPr algn="ctr" fontAlgn="base"/>
                      <a:r>
                        <a:rPr lang="en-US" sz="1400">
                          <a:effectLst/>
                        </a:rPr>
                        <a:t>2.5-5​</a:t>
                      </a:r>
                      <a:endParaRPr lang="en-US">
                        <a:effectLst/>
                      </a:endParaRPr>
                    </a:p>
                  </a:txBody>
                  <a:tcPr anchor="ctr">
                    <a:solidFill>
                      <a:srgbClr val="16C944"/>
                    </a:solidFill>
                  </a:tcPr>
                </a:tc>
                <a:tc>
                  <a:txBody>
                    <a:bodyPr/>
                    <a:lstStyle/>
                    <a:p>
                      <a:pPr algn="ctr" fontAlgn="base"/>
                      <a:r>
                        <a:rPr lang="en-US" sz="1400">
                          <a:effectLst/>
                        </a:rPr>
                        <a:t>14,873​</a:t>
                      </a:r>
                      <a:endParaRPr lang="en-US">
                        <a:effectLst/>
                      </a:endParaRPr>
                    </a:p>
                  </a:txBody>
                  <a:tcPr anchor="ctr">
                    <a:solidFill>
                      <a:srgbClr val="16C944"/>
                    </a:solidFill>
                  </a:tcPr>
                </a:tc>
                <a:extLst>
                  <a:ext uri="{0D108BD9-81ED-4DB2-BD59-A6C34878D82A}">
                    <a16:rowId xmlns:a16="http://schemas.microsoft.com/office/drawing/2014/main" val="942171769"/>
                  </a:ext>
                </a:extLst>
              </a:tr>
              <a:tr h="461393">
                <a:tc>
                  <a:txBody>
                    <a:bodyPr/>
                    <a:lstStyle/>
                    <a:p>
                      <a:pPr algn="ctr" fontAlgn="base"/>
                      <a:r>
                        <a:rPr lang="en-US" sz="1400">
                          <a:effectLst/>
                        </a:rPr>
                        <a:t>Lackawanna​</a:t>
                      </a:r>
                      <a:endParaRPr lang="en-US" b="1">
                        <a:solidFill>
                          <a:srgbClr val="FFFFFF"/>
                        </a:solidFill>
                        <a:effectLst/>
                      </a:endParaRPr>
                    </a:p>
                  </a:txBody>
                  <a:tcPr anchor="ctr">
                    <a:solidFill>
                      <a:srgbClr val="89B5A6"/>
                    </a:solidFill>
                  </a:tcPr>
                </a:tc>
                <a:tc>
                  <a:txBody>
                    <a:bodyPr/>
                    <a:lstStyle/>
                    <a:p>
                      <a:pPr algn="ctr" fontAlgn="base"/>
                      <a:r>
                        <a:rPr lang="en-US" sz="1400">
                          <a:effectLst/>
                        </a:rPr>
                        <a:t>4.5​</a:t>
                      </a:r>
                      <a:endParaRPr lang="en-US">
                        <a:effectLst/>
                      </a:endParaRPr>
                    </a:p>
                  </a:txBody>
                  <a:tcPr anchor="ctr">
                    <a:solidFill>
                      <a:srgbClr val="89B5A6"/>
                    </a:solidFill>
                  </a:tcPr>
                </a:tc>
                <a:tc>
                  <a:txBody>
                    <a:bodyPr/>
                    <a:lstStyle/>
                    <a:p>
                      <a:pPr algn="ctr" fontAlgn="base"/>
                      <a:r>
                        <a:rPr lang="en-US" sz="1400">
                          <a:effectLst/>
                        </a:rPr>
                        <a:t>17,859​</a:t>
                      </a:r>
                      <a:endParaRPr lang="en-US">
                        <a:effectLst/>
                      </a:endParaRPr>
                    </a:p>
                  </a:txBody>
                  <a:tcPr anchor="ctr">
                    <a:solidFill>
                      <a:srgbClr val="89B5A6"/>
                    </a:solidFill>
                  </a:tcPr>
                </a:tc>
                <a:extLst>
                  <a:ext uri="{0D108BD9-81ED-4DB2-BD59-A6C34878D82A}">
                    <a16:rowId xmlns:a16="http://schemas.microsoft.com/office/drawing/2014/main" val="4047365009"/>
                  </a:ext>
                </a:extLst>
              </a:tr>
              <a:tr h="461393">
                <a:tc>
                  <a:txBody>
                    <a:bodyPr/>
                    <a:lstStyle/>
                    <a:p>
                      <a:pPr algn="ctr" fontAlgn="base"/>
                      <a:r>
                        <a:rPr lang="en-US" sz="1400" err="1">
                          <a:effectLst/>
                        </a:rPr>
                        <a:t>Southtowns</a:t>
                      </a:r>
                      <a:r>
                        <a:rPr lang="en-US" sz="1400">
                          <a:effectLst/>
                        </a:rPr>
                        <a:t>​</a:t>
                      </a:r>
                      <a:endParaRPr lang="en-US" b="1">
                        <a:solidFill>
                          <a:srgbClr val="FFFFFF"/>
                        </a:solidFill>
                        <a:effectLst/>
                      </a:endParaRPr>
                    </a:p>
                  </a:txBody>
                  <a:tcPr anchor="ctr">
                    <a:solidFill>
                      <a:srgbClr val="F99989"/>
                    </a:solidFill>
                  </a:tcPr>
                </a:tc>
                <a:tc>
                  <a:txBody>
                    <a:bodyPr/>
                    <a:lstStyle/>
                    <a:p>
                      <a:pPr algn="ctr" fontAlgn="base"/>
                      <a:r>
                        <a:rPr lang="en-US" sz="1400">
                          <a:effectLst/>
                        </a:rPr>
                        <a:t>16​</a:t>
                      </a:r>
                      <a:endParaRPr lang="en-US">
                        <a:effectLst/>
                      </a:endParaRPr>
                    </a:p>
                  </a:txBody>
                  <a:tcPr anchor="ctr">
                    <a:solidFill>
                      <a:srgbClr val="F99989"/>
                    </a:solidFill>
                  </a:tcPr>
                </a:tc>
                <a:tc>
                  <a:txBody>
                    <a:bodyPr/>
                    <a:lstStyle/>
                    <a:p>
                      <a:pPr algn="ctr" fontAlgn="base"/>
                      <a:r>
                        <a:rPr lang="en-US" sz="1400">
                          <a:effectLst/>
                        </a:rPr>
                        <a:t>94,616​</a:t>
                      </a:r>
                      <a:endParaRPr lang="en-US">
                        <a:effectLst/>
                      </a:endParaRPr>
                    </a:p>
                  </a:txBody>
                  <a:tcPr anchor="ctr">
                    <a:solidFill>
                      <a:srgbClr val="F99989"/>
                    </a:solidFill>
                  </a:tcPr>
                </a:tc>
                <a:extLst>
                  <a:ext uri="{0D108BD9-81ED-4DB2-BD59-A6C34878D82A}">
                    <a16:rowId xmlns:a16="http://schemas.microsoft.com/office/drawing/2014/main" val="2459557671"/>
                  </a:ext>
                </a:extLst>
              </a:tr>
              <a:tr h="461393">
                <a:tc>
                  <a:txBody>
                    <a:bodyPr/>
                    <a:lstStyle/>
                    <a:p>
                      <a:pPr algn="ctr" fontAlgn="base"/>
                      <a:r>
                        <a:rPr lang="en-US" sz="1400">
                          <a:effectLst/>
                        </a:rPr>
                        <a:t>Kenmore Tonawanda​</a:t>
                      </a:r>
                      <a:endParaRPr lang="en-US" b="1">
                        <a:solidFill>
                          <a:srgbClr val="FFFFFF"/>
                        </a:solidFill>
                        <a:effectLst/>
                      </a:endParaRPr>
                    </a:p>
                  </a:txBody>
                  <a:tcPr anchor="ctr">
                    <a:solidFill>
                      <a:srgbClr val="D1B273"/>
                    </a:solidFill>
                  </a:tcPr>
                </a:tc>
                <a:tc>
                  <a:txBody>
                    <a:bodyPr/>
                    <a:lstStyle/>
                    <a:p>
                      <a:pPr algn="ctr" fontAlgn="base"/>
                      <a:r>
                        <a:rPr lang="en-US" sz="1400">
                          <a:effectLst/>
                        </a:rPr>
                        <a:t>25​</a:t>
                      </a:r>
                      <a:endParaRPr lang="en-US">
                        <a:effectLst/>
                      </a:endParaRPr>
                    </a:p>
                  </a:txBody>
                  <a:tcPr anchor="ctr">
                    <a:solidFill>
                      <a:srgbClr val="D1B273"/>
                    </a:solidFill>
                  </a:tcPr>
                </a:tc>
                <a:tc>
                  <a:txBody>
                    <a:bodyPr/>
                    <a:lstStyle/>
                    <a:p>
                      <a:pPr algn="ctr" fontAlgn="base"/>
                      <a:r>
                        <a:rPr lang="en-US" sz="1400">
                          <a:effectLst/>
                        </a:rPr>
                        <a:t>70,470​</a:t>
                      </a:r>
                      <a:endParaRPr lang="en-US">
                        <a:effectLst/>
                      </a:endParaRPr>
                    </a:p>
                  </a:txBody>
                  <a:tcPr anchor="ctr">
                    <a:solidFill>
                      <a:srgbClr val="D1B273"/>
                    </a:solidFill>
                  </a:tcPr>
                </a:tc>
                <a:extLst>
                  <a:ext uri="{0D108BD9-81ED-4DB2-BD59-A6C34878D82A}">
                    <a16:rowId xmlns:a16="http://schemas.microsoft.com/office/drawing/2014/main" val="3647167037"/>
                  </a:ext>
                </a:extLst>
              </a:tr>
              <a:tr h="461393">
                <a:tc>
                  <a:txBody>
                    <a:bodyPr/>
                    <a:lstStyle/>
                    <a:p>
                      <a:pPr algn="ctr" fontAlgn="base"/>
                      <a:r>
                        <a:rPr lang="en-US" sz="1400">
                          <a:effectLst/>
                        </a:rPr>
                        <a:t>Amherst​</a:t>
                      </a:r>
                      <a:endParaRPr lang="en-US" b="1">
                        <a:solidFill>
                          <a:srgbClr val="FFFFFF"/>
                        </a:solidFill>
                        <a:effectLst/>
                      </a:endParaRPr>
                    </a:p>
                  </a:txBody>
                  <a:tcPr anchor="ctr">
                    <a:solidFill>
                      <a:srgbClr val="F8C7E1"/>
                    </a:solidFill>
                  </a:tcPr>
                </a:tc>
                <a:tc>
                  <a:txBody>
                    <a:bodyPr/>
                    <a:lstStyle/>
                    <a:p>
                      <a:pPr algn="ctr" fontAlgn="base"/>
                      <a:r>
                        <a:rPr lang="en-US" sz="1400">
                          <a:effectLst/>
                        </a:rPr>
                        <a:t>48​</a:t>
                      </a:r>
                      <a:endParaRPr lang="en-US">
                        <a:effectLst/>
                      </a:endParaRPr>
                    </a:p>
                  </a:txBody>
                  <a:tcPr anchor="ctr">
                    <a:solidFill>
                      <a:srgbClr val="F8C7E1"/>
                    </a:solidFill>
                  </a:tcPr>
                </a:tc>
                <a:tc>
                  <a:txBody>
                    <a:bodyPr/>
                    <a:lstStyle/>
                    <a:p>
                      <a:pPr algn="ctr" fontAlgn="base"/>
                      <a:r>
                        <a:rPr lang="en-US" sz="1400">
                          <a:effectLst/>
                        </a:rPr>
                        <a:t>140,324​</a:t>
                      </a:r>
                      <a:endParaRPr lang="en-US">
                        <a:effectLst/>
                      </a:endParaRPr>
                    </a:p>
                  </a:txBody>
                  <a:tcPr anchor="ctr">
                    <a:solidFill>
                      <a:srgbClr val="F8C7E1"/>
                    </a:solidFill>
                  </a:tcPr>
                </a:tc>
                <a:extLst>
                  <a:ext uri="{0D108BD9-81ED-4DB2-BD59-A6C34878D82A}">
                    <a16:rowId xmlns:a16="http://schemas.microsoft.com/office/drawing/2014/main" val="1444952266"/>
                  </a:ext>
                </a:extLst>
              </a:tr>
              <a:tr h="461393">
                <a:tc>
                  <a:txBody>
                    <a:bodyPr/>
                    <a:lstStyle/>
                    <a:p>
                      <a:pPr algn="ctr" fontAlgn="base"/>
                      <a:r>
                        <a:rPr lang="en-US" sz="1400">
                          <a:effectLst/>
                        </a:rPr>
                        <a:t>Bird Island​</a:t>
                      </a:r>
                      <a:endParaRPr lang="en-US" b="1">
                        <a:solidFill>
                          <a:srgbClr val="FFFFFF"/>
                        </a:solidFill>
                        <a:effectLst/>
                      </a:endParaRPr>
                    </a:p>
                  </a:txBody>
                  <a:tcPr anchor="ctr">
                    <a:solidFill>
                      <a:srgbClr val="C0E8F4"/>
                    </a:solidFill>
                  </a:tcPr>
                </a:tc>
                <a:tc>
                  <a:txBody>
                    <a:bodyPr/>
                    <a:lstStyle/>
                    <a:p>
                      <a:pPr algn="ctr" fontAlgn="base"/>
                      <a:r>
                        <a:rPr lang="en-US" sz="1400">
                          <a:effectLst/>
                        </a:rPr>
                        <a:t>180​</a:t>
                      </a:r>
                      <a:endParaRPr lang="en-US">
                        <a:effectLst/>
                      </a:endParaRPr>
                    </a:p>
                  </a:txBody>
                  <a:tcPr anchor="ctr">
                    <a:solidFill>
                      <a:srgbClr val="C0E8F4"/>
                    </a:solidFill>
                  </a:tcPr>
                </a:tc>
                <a:tc>
                  <a:txBody>
                    <a:bodyPr/>
                    <a:lstStyle/>
                    <a:p>
                      <a:pPr algn="ctr" fontAlgn="base"/>
                      <a:r>
                        <a:rPr lang="en-US" sz="1400">
                          <a:effectLst/>
                        </a:rPr>
                        <a:t>437,357​</a:t>
                      </a:r>
                      <a:endParaRPr lang="en-US">
                        <a:effectLst/>
                      </a:endParaRPr>
                    </a:p>
                  </a:txBody>
                  <a:tcPr anchor="ctr">
                    <a:solidFill>
                      <a:srgbClr val="C0E8F4"/>
                    </a:solidFill>
                  </a:tcPr>
                </a:tc>
                <a:extLst>
                  <a:ext uri="{0D108BD9-81ED-4DB2-BD59-A6C34878D82A}">
                    <a16:rowId xmlns:a16="http://schemas.microsoft.com/office/drawing/2014/main" val="2131205840"/>
                  </a:ext>
                </a:extLst>
              </a:tr>
            </a:tbl>
          </a:graphicData>
        </a:graphic>
      </p:graphicFrame>
      <p:sp>
        <p:nvSpPr>
          <p:cNvPr id="15" name="Slide Title">
            <a:extLst>
              <a:ext uri="{FF2B5EF4-FFF2-40B4-BE49-F238E27FC236}">
                <a16:creationId xmlns:a16="http://schemas.microsoft.com/office/drawing/2014/main" id="{924BC9A6-CFA9-8E6D-1FF6-4E3D3374C8C2}"/>
              </a:ext>
            </a:extLst>
          </p:cNvPr>
          <p:cNvSpPr>
            <a:spLocks noGrp="1"/>
          </p:cNvSpPr>
          <p:nvPr>
            <p:ph type="title"/>
          </p:nvPr>
        </p:nvSpPr>
        <p:spPr>
          <a:xfrm>
            <a:off x="188928" y="999368"/>
            <a:ext cx="6642997" cy="1089529"/>
          </a:xfrm>
        </p:spPr>
        <p:txBody>
          <a:bodyPr/>
          <a:lstStyle/>
          <a:p>
            <a:r>
              <a:rPr lang="en-US">
                <a:latin typeface="Georgia"/>
              </a:rPr>
              <a:t>Western New York Watersheds</a:t>
            </a:r>
            <a:endParaRPr lang="en-US"/>
          </a:p>
        </p:txBody>
      </p:sp>
    </p:spTree>
    <p:extLst>
      <p:ext uri="{BB962C8B-B14F-4D97-AF65-F5344CB8AC3E}">
        <p14:creationId xmlns:p14="http://schemas.microsoft.com/office/powerpoint/2010/main" val="132130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6520-74CC-596D-3156-A65DE1D04169}"/>
              </a:ext>
            </a:extLst>
          </p:cNvPr>
          <p:cNvSpPr>
            <a:spLocks noGrp="1"/>
          </p:cNvSpPr>
          <p:nvPr>
            <p:ph type="title"/>
          </p:nvPr>
        </p:nvSpPr>
        <p:spPr>
          <a:xfrm>
            <a:off x="168343" y="1017830"/>
            <a:ext cx="3446272" cy="369332"/>
          </a:xfrm>
        </p:spPr>
        <p:txBody>
          <a:bodyPr/>
          <a:lstStyle/>
          <a:p>
            <a:r>
              <a:rPr lang="en-US" sz="2000" b="1">
                <a:latin typeface="Georgia"/>
              </a:rPr>
              <a:t>Overview of 6 methods</a:t>
            </a:r>
            <a:endParaRPr lang="en-US" sz="2000" b="1"/>
          </a:p>
        </p:txBody>
      </p:sp>
      <p:sp>
        <p:nvSpPr>
          <p:cNvPr id="4" name="Footer Placeholder 3">
            <a:extLst>
              <a:ext uri="{FF2B5EF4-FFF2-40B4-BE49-F238E27FC236}">
                <a16:creationId xmlns:a16="http://schemas.microsoft.com/office/drawing/2014/main" id="{5F1B953D-957A-C9DC-F790-33E551106785}"/>
              </a:ext>
            </a:extLst>
          </p:cNvPr>
          <p:cNvSpPr>
            <a:spLocks noGrp="1"/>
          </p:cNvSpPr>
          <p:nvPr>
            <p:ph type="ftr" sz="quarter" idx="10"/>
          </p:nvPr>
        </p:nvSpPr>
        <p:spPr/>
        <p:txBody>
          <a:bodyPr/>
          <a:lstStyle/>
          <a:p>
            <a:fld id="{EB53C135-CEC6-A548-8917-8F7FEB82358B}" type="slidenum">
              <a:rPr lang="en-US" smtClean="0"/>
              <a:pPr/>
              <a:t>6</a:t>
            </a:fld>
            <a:endParaRPr lang="en-US"/>
          </a:p>
        </p:txBody>
      </p:sp>
      <p:pic>
        <p:nvPicPr>
          <p:cNvPr id="5" name="Picture 4">
            <a:extLst>
              <a:ext uri="{FF2B5EF4-FFF2-40B4-BE49-F238E27FC236}">
                <a16:creationId xmlns:a16="http://schemas.microsoft.com/office/drawing/2014/main" id="{C3D052CB-94AB-28DB-79DA-8F4D4BCAA6BE}"/>
              </a:ext>
            </a:extLst>
          </p:cNvPr>
          <p:cNvPicPr>
            <a:picLocks noChangeAspect="1"/>
          </p:cNvPicPr>
          <p:nvPr/>
        </p:nvPicPr>
        <p:blipFill>
          <a:blip r:embed="rId2"/>
          <a:stretch>
            <a:fillRect/>
          </a:stretch>
        </p:blipFill>
        <p:spPr>
          <a:xfrm>
            <a:off x="4587361" y="1465497"/>
            <a:ext cx="6441422" cy="2347434"/>
          </a:xfrm>
          <a:prstGeom prst="rect">
            <a:avLst/>
          </a:prstGeom>
        </p:spPr>
      </p:pic>
      <p:pic>
        <p:nvPicPr>
          <p:cNvPr id="6" name="Picture 5">
            <a:extLst>
              <a:ext uri="{FF2B5EF4-FFF2-40B4-BE49-F238E27FC236}">
                <a16:creationId xmlns:a16="http://schemas.microsoft.com/office/drawing/2014/main" id="{D713F183-B0B5-E435-8354-8E623EE27F60}"/>
              </a:ext>
            </a:extLst>
          </p:cNvPr>
          <p:cNvPicPr>
            <a:picLocks noChangeAspect="1"/>
          </p:cNvPicPr>
          <p:nvPr/>
        </p:nvPicPr>
        <p:blipFill>
          <a:blip r:embed="rId3"/>
          <a:stretch>
            <a:fillRect/>
          </a:stretch>
        </p:blipFill>
        <p:spPr>
          <a:xfrm>
            <a:off x="4561235" y="3893658"/>
            <a:ext cx="6106886" cy="3074559"/>
          </a:xfrm>
          <a:prstGeom prst="rect">
            <a:avLst/>
          </a:prstGeom>
        </p:spPr>
      </p:pic>
      <p:sp>
        <p:nvSpPr>
          <p:cNvPr id="7" name="TextBox 3">
            <a:extLst>
              <a:ext uri="{FF2B5EF4-FFF2-40B4-BE49-F238E27FC236}">
                <a16:creationId xmlns:a16="http://schemas.microsoft.com/office/drawing/2014/main" id="{37FA3A31-C35B-E71B-6FCF-41BA4F8B342C}"/>
              </a:ext>
            </a:extLst>
          </p:cNvPr>
          <p:cNvSpPr txBox="1"/>
          <p:nvPr/>
        </p:nvSpPr>
        <p:spPr>
          <a:xfrm>
            <a:off x="1054915" y="1831329"/>
            <a:ext cx="3211200" cy="369332"/>
          </a:xfrm>
          <a:prstGeom prst="rect">
            <a:avLst/>
          </a:prstGeom>
          <a:solidFill>
            <a:srgbClr val="FFC000"/>
          </a:solid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00000"/>
                </a:solidFill>
                <a:latin typeface="Arial" panose="020B0604020202020204" pitchFamily="34" charset="0"/>
                <a:cs typeface="Arial" panose="020B0604020202020204" pitchFamily="34" charset="0"/>
              </a:rPr>
              <a:t>Tangential-flow </a:t>
            </a:r>
            <a:r>
              <a:rPr lang="en-US" b="1">
                <a:solidFill>
                  <a:srgbClr val="000000"/>
                </a:solidFill>
                <a:latin typeface="Arial" panose="020B0604020202020204" pitchFamily="34" charset="0"/>
                <a:cs typeface="Arial" panose="020B0604020202020204" pitchFamily="34" charset="0"/>
              </a:rPr>
              <a:t>ultrafiltration</a:t>
            </a:r>
            <a:endParaRPr lang="en-US">
              <a:solidFill>
                <a:srgbClr val="000000"/>
              </a:solidFill>
              <a:latin typeface="Arial" panose="020B0604020202020204" pitchFamily="34" charset="0"/>
              <a:cs typeface="Arial" panose="020B0604020202020204" pitchFamily="34" charset="0"/>
            </a:endParaRPr>
          </a:p>
        </p:txBody>
      </p:sp>
      <p:sp>
        <p:nvSpPr>
          <p:cNvPr id="8" name="TextBox 4">
            <a:extLst>
              <a:ext uri="{FF2B5EF4-FFF2-40B4-BE49-F238E27FC236}">
                <a16:creationId xmlns:a16="http://schemas.microsoft.com/office/drawing/2014/main" id="{0F217DC5-DBED-8155-DD02-5768BC64AD24}"/>
              </a:ext>
            </a:extLst>
          </p:cNvPr>
          <p:cNvSpPr txBox="1"/>
          <p:nvPr/>
        </p:nvSpPr>
        <p:spPr>
          <a:xfrm>
            <a:off x="2335946" y="2465869"/>
            <a:ext cx="877163" cy="369332"/>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0000"/>
                </a:solidFill>
                <a:latin typeface="Arial" panose="020B0604020202020204" pitchFamily="34" charset="0"/>
                <a:cs typeface="Arial" panose="020B0604020202020204" pitchFamily="34" charset="0"/>
              </a:rPr>
              <a:t>Solids</a:t>
            </a:r>
          </a:p>
        </p:txBody>
      </p:sp>
      <p:sp>
        <p:nvSpPr>
          <p:cNvPr id="9" name="TextBox 5">
            <a:extLst>
              <a:ext uri="{FF2B5EF4-FFF2-40B4-BE49-F238E27FC236}">
                <a16:creationId xmlns:a16="http://schemas.microsoft.com/office/drawing/2014/main" id="{6C4E78E1-A052-A017-9A9A-E6116249D00B}"/>
              </a:ext>
            </a:extLst>
          </p:cNvPr>
          <p:cNvSpPr txBox="1"/>
          <p:nvPr/>
        </p:nvSpPr>
        <p:spPr>
          <a:xfrm>
            <a:off x="704776" y="3139082"/>
            <a:ext cx="3855543" cy="338554"/>
          </a:xfrm>
          <a:prstGeom prst="rect">
            <a:avLst/>
          </a:prstGeom>
          <a:solidFill>
            <a:srgbClr val="92D05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000000"/>
                </a:solidFill>
                <a:latin typeface="Arial" panose="020B0604020202020204" pitchFamily="34" charset="0"/>
                <a:cs typeface="Arial" panose="020B0604020202020204" pitchFamily="34" charset="0"/>
              </a:rPr>
              <a:t>Polyethylene glycol (</a:t>
            </a:r>
            <a:r>
              <a:rPr lang="en-US" sz="1600" b="1">
                <a:solidFill>
                  <a:srgbClr val="000000"/>
                </a:solidFill>
                <a:latin typeface="Arial" panose="020B0604020202020204" pitchFamily="34" charset="0"/>
                <a:cs typeface="Arial" panose="020B0604020202020204" pitchFamily="34" charset="0"/>
              </a:rPr>
              <a:t>PEG</a:t>
            </a:r>
            <a:r>
              <a:rPr lang="en-US" sz="1600">
                <a:solidFill>
                  <a:srgbClr val="000000"/>
                </a:solidFill>
                <a:latin typeface="Arial" panose="020B0604020202020204" pitchFamily="34" charset="0"/>
                <a:cs typeface="Arial" panose="020B0604020202020204" pitchFamily="34" charset="0"/>
              </a:rPr>
              <a:t>) precipitation</a:t>
            </a:r>
          </a:p>
        </p:txBody>
      </p:sp>
      <p:sp>
        <p:nvSpPr>
          <p:cNvPr id="10" name="TextBox 6">
            <a:extLst>
              <a:ext uri="{FF2B5EF4-FFF2-40B4-BE49-F238E27FC236}">
                <a16:creationId xmlns:a16="http://schemas.microsoft.com/office/drawing/2014/main" id="{203F011C-5DEF-34AB-1B0E-96531F38AB15}"/>
              </a:ext>
            </a:extLst>
          </p:cNvPr>
          <p:cNvSpPr txBox="1"/>
          <p:nvPr/>
        </p:nvSpPr>
        <p:spPr>
          <a:xfrm>
            <a:off x="1775711" y="5227022"/>
            <a:ext cx="2021707"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rgbClr val="000000"/>
                </a:solidFill>
                <a:latin typeface="Arial" panose="020B0604020202020204" pitchFamily="34" charset="0"/>
                <a:cs typeface="Arial" panose="020B0604020202020204" pitchFamily="34" charset="0"/>
              </a:rPr>
              <a:t>Ultracentrifugation</a:t>
            </a:r>
          </a:p>
        </p:txBody>
      </p:sp>
      <p:sp>
        <p:nvSpPr>
          <p:cNvPr id="11" name="TextBox 7">
            <a:extLst>
              <a:ext uri="{FF2B5EF4-FFF2-40B4-BE49-F238E27FC236}">
                <a16:creationId xmlns:a16="http://schemas.microsoft.com/office/drawing/2014/main" id="{CD8804AF-2C32-721A-3E37-D05A7D6560C9}"/>
              </a:ext>
            </a:extLst>
          </p:cNvPr>
          <p:cNvSpPr txBox="1"/>
          <p:nvPr/>
        </p:nvSpPr>
        <p:spPr>
          <a:xfrm>
            <a:off x="987821" y="4236303"/>
            <a:ext cx="3573414"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000000"/>
                </a:solidFill>
                <a:latin typeface="Arial" panose="020B0604020202020204" pitchFamily="34" charset="0"/>
                <a:cs typeface="Arial" panose="020B0604020202020204" pitchFamily="34" charset="0"/>
              </a:rPr>
              <a:t>Electronegative </a:t>
            </a:r>
            <a:r>
              <a:rPr lang="en-US" sz="1600" b="1">
                <a:solidFill>
                  <a:srgbClr val="000000"/>
                </a:solidFill>
                <a:latin typeface="Arial" panose="020B0604020202020204" pitchFamily="34" charset="0"/>
                <a:cs typeface="Arial" panose="020B0604020202020204" pitchFamily="34" charset="0"/>
              </a:rPr>
              <a:t>membrane filtration</a:t>
            </a:r>
            <a:endParaRPr lang="en-US" sz="1600">
              <a:solidFill>
                <a:srgbClr val="000000"/>
              </a:solidFill>
              <a:latin typeface="Arial" panose="020B0604020202020204" pitchFamily="34" charset="0"/>
              <a:cs typeface="Arial" panose="020B0604020202020204" pitchFamily="34" charset="0"/>
            </a:endParaRPr>
          </a:p>
        </p:txBody>
      </p:sp>
      <p:sp>
        <p:nvSpPr>
          <p:cNvPr id="12" name="TextBox 8">
            <a:extLst>
              <a:ext uri="{FF2B5EF4-FFF2-40B4-BE49-F238E27FC236}">
                <a16:creationId xmlns:a16="http://schemas.microsoft.com/office/drawing/2014/main" id="{2B616371-74F0-B4E0-0B44-088B5D9A8A6C}"/>
              </a:ext>
            </a:extLst>
          </p:cNvPr>
          <p:cNvSpPr txBox="1"/>
          <p:nvPr/>
        </p:nvSpPr>
        <p:spPr>
          <a:xfrm>
            <a:off x="1551888" y="6256931"/>
            <a:ext cx="2589170" cy="338554"/>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err="1">
                <a:solidFill>
                  <a:srgbClr val="000000"/>
                </a:solidFill>
                <a:latin typeface="Arial" panose="020B0604020202020204" pitchFamily="34" charset="0"/>
                <a:cs typeface="Arial" panose="020B0604020202020204" pitchFamily="34" charset="0"/>
              </a:rPr>
              <a:t>Nanotrap</a:t>
            </a:r>
            <a:r>
              <a:rPr lang="en-US" sz="1600" b="1">
                <a:solidFill>
                  <a:srgbClr val="000000"/>
                </a:solidFill>
                <a:latin typeface="Arial" panose="020B0604020202020204" pitchFamily="34" charset="0"/>
                <a:cs typeface="Arial" panose="020B0604020202020204" pitchFamily="34" charset="0"/>
              </a:rPr>
              <a:t> </a:t>
            </a:r>
            <a:r>
              <a:rPr lang="en-US" sz="1600">
                <a:solidFill>
                  <a:srgbClr val="000000"/>
                </a:solidFill>
                <a:latin typeface="Arial" panose="020B0604020202020204" pitchFamily="34" charset="0"/>
                <a:cs typeface="Arial" panose="020B0604020202020204" pitchFamily="34" charset="0"/>
              </a:rPr>
              <a:t>magnetic beads</a:t>
            </a:r>
          </a:p>
        </p:txBody>
      </p:sp>
    </p:spTree>
    <p:extLst>
      <p:ext uri="{BB962C8B-B14F-4D97-AF65-F5344CB8AC3E}">
        <p14:creationId xmlns:p14="http://schemas.microsoft.com/office/powerpoint/2010/main" val="51354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C91A-B499-E2F9-6772-9FF4DC33A512}"/>
              </a:ext>
            </a:extLst>
          </p:cNvPr>
          <p:cNvSpPr>
            <a:spLocks noGrp="1"/>
          </p:cNvSpPr>
          <p:nvPr>
            <p:ph type="title"/>
          </p:nvPr>
        </p:nvSpPr>
        <p:spPr>
          <a:xfrm>
            <a:off x="513573" y="1249038"/>
            <a:ext cx="3172702" cy="590931"/>
          </a:xfrm>
        </p:spPr>
        <p:txBody>
          <a:bodyPr/>
          <a:lstStyle/>
          <a:p>
            <a:r>
              <a:rPr lang="en-US">
                <a:latin typeface="Georgia"/>
              </a:rPr>
              <a:t>PCR Detection</a:t>
            </a:r>
            <a:endParaRPr lang="en-US"/>
          </a:p>
        </p:txBody>
      </p:sp>
      <p:sp>
        <p:nvSpPr>
          <p:cNvPr id="4" name="Footer Placeholder 3">
            <a:extLst>
              <a:ext uri="{FF2B5EF4-FFF2-40B4-BE49-F238E27FC236}">
                <a16:creationId xmlns:a16="http://schemas.microsoft.com/office/drawing/2014/main" id="{36322011-9F3C-3362-D70C-4D5AE0525B6D}"/>
              </a:ext>
            </a:extLst>
          </p:cNvPr>
          <p:cNvSpPr>
            <a:spLocks noGrp="1"/>
          </p:cNvSpPr>
          <p:nvPr>
            <p:ph type="ftr" sz="quarter" idx="10"/>
          </p:nvPr>
        </p:nvSpPr>
        <p:spPr/>
        <p:txBody>
          <a:bodyPr/>
          <a:lstStyle/>
          <a:p>
            <a:fld id="{EB53C135-CEC6-A548-8917-8F7FEB82358B}" type="slidenum">
              <a:rPr lang="en-US" smtClean="0"/>
              <a:pPr/>
              <a:t>7</a:t>
            </a:fld>
            <a:endParaRPr lang="en-US"/>
          </a:p>
        </p:txBody>
      </p:sp>
      <p:pic>
        <p:nvPicPr>
          <p:cNvPr id="11" name="Picture 11">
            <a:extLst>
              <a:ext uri="{FF2B5EF4-FFF2-40B4-BE49-F238E27FC236}">
                <a16:creationId xmlns:a16="http://schemas.microsoft.com/office/drawing/2014/main" id="{B7F42B2A-2C7C-3A33-521B-F9092F034849}"/>
              </a:ext>
            </a:extLst>
          </p:cNvPr>
          <p:cNvPicPr>
            <a:picLocks noChangeAspect="1"/>
          </p:cNvPicPr>
          <p:nvPr/>
        </p:nvPicPr>
        <p:blipFill>
          <a:blip r:embed="rId2"/>
          <a:stretch>
            <a:fillRect/>
          </a:stretch>
        </p:blipFill>
        <p:spPr>
          <a:xfrm>
            <a:off x="185817" y="2604670"/>
            <a:ext cx="1271041" cy="2038976"/>
          </a:xfrm>
          <a:prstGeom prst="rect">
            <a:avLst/>
          </a:prstGeom>
        </p:spPr>
      </p:pic>
      <p:pic>
        <p:nvPicPr>
          <p:cNvPr id="12" name="Picture 12">
            <a:extLst>
              <a:ext uri="{FF2B5EF4-FFF2-40B4-BE49-F238E27FC236}">
                <a16:creationId xmlns:a16="http://schemas.microsoft.com/office/drawing/2014/main" id="{A79E6DEF-A7C3-74A7-543F-C5C7B6E75996}"/>
              </a:ext>
            </a:extLst>
          </p:cNvPr>
          <p:cNvPicPr>
            <a:picLocks noChangeAspect="1"/>
          </p:cNvPicPr>
          <p:nvPr/>
        </p:nvPicPr>
        <p:blipFill>
          <a:blip r:embed="rId3"/>
          <a:stretch>
            <a:fillRect/>
          </a:stretch>
        </p:blipFill>
        <p:spPr>
          <a:xfrm>
            <a:off x="2171415" y="2602233"/>
            <a:ext cx="1962463" cy="1962653"/>
          </a:xfrm>
          <a:prstGeom prst="rect">
            <a:avLst/>
          </a:prstGeom>
        </p:spPr>
      </p:pic>
      <p:cxnSp>
        <p:nvCxnSpPr>
          <p:cNvPr id="14" name="Straight Arrow Connector 13">
            <a:extLst>
              <a:ext uri="{FF2B5EF4-FFF2-40B4-BE49-F238E27FC236}">
                <a16:creationId xmlns:a16="http://schemas.microsoft.com/office/drawing/2014/main" id="{080FE6BB-F7CA-DDBD-AB4F-6F5A8F414A23}"/>
              </a:ext>
            </a:extLst>
          </p:cNvPr>
          <p:cNvCxnSpPr>
            <a:cxnSpLocks/>
          </p:cNvCxnSpPr>
          <p:nvPr/>
        </p:nvCxnSpPr>
        <p:spPr>
          <a:xfrm flipV="1">
            <a:off x="1527318" y="3552173"/>
            <a:ext cx="671808" cy="0"/>
          </a:xfrm>
          <a:prstGeom prst="straightConnector1">
            <a:avLst/>
          </a:prstGeom>
          <a:ln w="76200">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6" name="Isosceles Triangle 15">
            <a:extLst>
              <a:ext uri="{FF2B5EF4-FFF2-40B4-BE49-F238E27FC236}">
                <a16:creationId xmlns:a16="http://schemas.microsoft.com/office/drawing/2014/main" id="{0514D654-EB10-B040-9B66-179D6FBE17CC}"/>
              </a:ext>
            </a:extLst>
          </p:cNvPr>
          <p:cNvSpPr/>
          <p:nvPr/>
        </p:nvSpPr>
        <p:spPr>
          <a:xfrm rot="19200000">
            <a:off x="508359" y="3954905"/>
            <a:ext cx="1709418" cy="1366709"/>
          </a:xfrm>
          <a:prstGeom prst="triangle">
            <a:avLst/>
          </a:prstGeom>
          <a:solidFill>
            <a:srgbClr val="BEDE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29C998D7-4B1F-BC8A-A8D8-8B53FA1FCF04}"/>
              </a:ext>
            </a:extLst>
          </p:cNvPr>
          <p:cNvSpPr/>
          <p:nvPr/>
        </p:nvSpPr>
        <p:spPr>
          <a:xfrm>
            <a:off x="1130510" y="4558937"/>
            <a:ext cx="2002395" cy="2007051"/>
          </a:xfrm>
          <a:prstGeom prst="flowChartConnector">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F599F170-30E4-0531-E315-44DF3E15ADFC}"/>
              </a:ext>
            </a:extLst>
          </p:cNvPr>
          <p:cNvCxnSpPr>
            <a:cxnSpLocks/>
          </p:cNvCxnSpPr>
          <p:nvPr/>
        </p:nvCxnSpPr>
        <p:spPr>
          <a:xfrm flipV="1">
            <a:off x="4167111" y="3439746"/>
            <a:ext cx="984103" cy="0"/>
          </a:xfrm>
          <a:prstGeom prst="straightConnector1">
            <a:avLst/>
          </a:prstGeom>
          <a:ln w="76200">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5" name="TextBox 7">
            <a:extLst>
              <a:ext uri="{FF2B5EF4-FFF2-40B4-BE49-F238E27FC236}">
                <a16:creationId xmlns:a16="http://schemas.microsoft.com/office/drawing/2014/main" id="{3AF37898-617E-D9BE-A9C9-74FF16AF05F6}"/>
              </a:ext>
            </a:extLst>
          </p:cNvPr>
          <p:cNvSpPr txBox="1"/>
          <p:nvPr/>
        </p:nvSpPr>
        <p:spPr>
          <a:xfrm>
            <a:off x="5679553" y="2364121"/>
            <a:ext cx="1701867"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0000"/>
                </a:solidFill>
                <a:latin typeface="Arial"/>
                <a:cs typeface="Arial"/>
              </a:rPr>
              <a:t>Amplification</a:t>
            </a:r>
            <a:endParaRPr lang="en-US" b="1">
              <a:solidFill>
                <a:srgbClr val="000000"/>
              </a:solidFill>
              <a:cs typeface="Arial"/>
            </a:endParaRPr>
          </a:p>
        </p:txBody>
      </p:sp>
      <p:pic>
        <p:nvPicPr>
          <p:cNvPr id="3" name="Picture 4">
            <a:extLst>
              <a:ext uri="{FF2B5EF4-FFF2-40B4-BE49-F238E27FC236}">
                <a16:creationId xmlns:a16="http://schemas.microsoft.com/office/drawing/2014/main" id="{856170B6-6A44-12FA-A600-B004371661F0}"/>
              </a:ext>
            </a:extLst>
          </p:cNvPr>
          <p:cNvPicPr>
            <a:picLocks noChangeAspect="1"/>
          </p:cNvPicPr>
          <p:nvPr/>
        </p:nvPicPr>
        <p:blipFill rotWithShape="1">
          <a:blip r:embed="rId4"/>
          <a:srcRect l="2191" t="11516" r="156" b="238"/>
          <a:stretch/>
        </p:blipFill>
        <p:spPr>
          <a:xfrm>
            <a:off x="5279756" y="2836826"/>
            <a:ext cx="2297662" cy="1419847"/>
          </a:xfrm>
          <a:prstGeom prst="rect">
            <a:avLst/>
          </a:prstGeom>
        </p:spPr>
      </p:pic>
      <p:cxnSp>
        <p:nvCxnSpPr>
          <p:cNvPr id="5" name="Straight Arrow Connector 4">
            <a:extLst>
              <a:ext uri="{FF2B5EF4-FFF2-40B4-BE49-F238E27FC236}">
                <a16:creationId xmlns:a16="http://schemas.microsoft.com/office/drawing/2014/main" id="{7BF8A391-6CA2-84EB-5940-8FE9ABB52C62}"/>
              </a:ext>
            </a:extLst>
          </p:cNvPr>
          <p:cNvCxnSpPr>
            <a:cxnSpLocks/>
          </p:cNvCxnSpPr>
          <p:nvPr/>
        </p:nvCxnSpPr>
        <p:spPr>
          <a:xfrm flipV="1">
            <a:off x="7802755" y="2600254"/>
            <a:ext cx="938899" cy="387458"/>
          </a:xfrm>
          <a:prstGeom prst="straightConnector1">
            <a:avLst/>
          </a:prstGeom>
          <a:ln w="76200">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7" name="Picture 7">
            <a:extLst>
              <a:ext uri="{FF2B5EF4-FFF2-40B4-BE49-F238E27FC236}">
                <a16:creationId xmlns:a16="http://schemas.microsoft.com/office/drawing/2014/main" id="{21D433C4-6284-16B8-71A3-9F2BDC94F9CD}"/>
              </a:ext>
            </a:extLst>
          </p:cNvPr>
          <p:cNvPicPr>
            <a:picLocks noChangeAspect="1"/>
          </p:cNvPicPr>
          <p:nvPr/>
        </p:nvPicPr>
        <p:blipFill>
          <a:blip r:embed="rId5"/>
          <a:stretch>
            <a:fillRect/>
          </a:stretch>
        </p:blipFill>
        <p:spPr>
          <a:xfrm>
            <a:off x="8934772" y="1501485"/>
            <a:ext cx="3053166" cy="2150216"/>
          </a:xfrm>
          <a:prstGeom prst="rect">
            <a:avLst/>
          </a:prstGeom>
        </p:spPr>
      </p:pic>
      <p:sp>
        <p:nvSpPr>
          <p:cNvPr id="8" name="TextBox 7">
            <a:extLst>
              <a:ext uri="{FF2B5EF4-FFF2-40B4-BE49-F238E27FC236}">
                <a16:creationId xmlns:a16="http://schemas.microsoft.com/office/drawing/2014/main" id="{B10DB94E-3502-E1AD-6190-FA985EB3A97F}"/>
              </a:ext>
            </a:extLst>
          </p:cNvPr>
          <p:cNvSpPr txBox="1"/>
          <p:nvPr/>
        </p:nvSpPr>
        <p:spPr>
          <a:xfrm>
            <a:off x="9399144" y="1079052"/>
            <a:ext cx="2128071" cy="338554"/>
          </a:xfrm>
          <a:prstGeom prst="rect">
            <a:avLst/>
          </a:prstGeom>
          <a:solidFill>
            <a:srgbClr val="FFFF00"/>
          </a:solidFill>
          <a:ln>
            <a:solidFill>
              <a:schemeClr val="tx1">
                <a:lumMod val="50000"/>
              </a:schemeClr>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000000"/>
                </a:solidFill>
                <a:latin typeface="Arial"/>
                <a:cs typeface="Arial"/>
              </a:rPr>
              <a:t>Genome Sequencing</a:t>
            </a:r>
            <a:endParaRPr lang="en-US"/>
          </a:p>
        </p:txBody>
      </p:sp>
      <p:cxnSp>
        <p:nvCxnSpPr>
          <p:cNvPr id="9" name="Straight Arrow Connector 8">
            <a:extLst>
              <a:ext uri="{FF2B5EF4-FFF2-40B4-BE49-F238E27FC236}">
                <a16:creationId xmlns:a16="http://schemas.microsoft.com/office/drawing/2014/main" id="{39930454-1FE4-53BD-54E0-CE650B8ECFDC}"/>
              </a:ext>
            </a:extLst>
          </p:cNvPr>
          <p:cNvCxnSpPr>
            <a:cxnSpLocks/>
          </p:cNvCxnSpPr>
          <p:nvPr/>
        </p:nvCxnSpPr>
        <p:spPr>
          <a:xfrm>
            <a:off x="6834111" y="4544000"/>
            <a:ext cx="764545" cy="535983"/>
          </a:xfrm>
          <a:prstGeom prst="straightConnector1">
            <a:avLst/>
          </a:prstGeom>
          <a:ln w="76200">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24" name="Graphic 19" descr="DNA with solid fill">
            <a:extLst>
              <a:ext uri="{FF2B5EF4-FFF2-40B4-BE49-F238E27FC236}">
                <a16:creationId xmlns:a16="http://schemas.microsoft.com/office/drawing/2014/main" id="{E983FF13-4401-2292-1ADA-8DCC02079A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60000">
            <a:off x="11436663" y="4357882"/>
            <a:ext cx="391333" cy="404248"/>
          </a:xfrm>
          <a:prstGeom prst="rect">
            <a:avLst/>
          </a:prstGeom>
        </p:spPr>
      </p:pic>
      <p:pic>
        <p:nvPicPr>
          <p:cNvPr id="27" name="Graphic 26" descr="DNA with solid fill">
            <a:extLst>
              <a:ext uri="{FF2B5EF4-FFF2-40B4-BE49-F238E27FC236}">
                <a16:creationId xmlns:a16="http://schemas.microsoft.com/office/drawing/2014/main" id="{0F6F58FC-12EB-A28B-CAC8-B3CBAFD6CD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31608" y="6267232"/>
            <a:ext cx="462367" cy="462367"/>
          </a:xfrm>
          <a:prstGeom prst="rect">
            <a:avLst/>
          </a:prstGeom>
        </p:spPr>
      </p:pic>
      <p:pic>
        <p:nvPicPr>
          <p:cNvPr id="37" name="Graphic 19" descr="DNA with solid fill">
            <a:extLst>
              <a:ext uri="{FF2B5EF4-FFF2-40B4-BE49-F238E27FC236}">
                <a16:creationId xmlns:a16="http://schemas.microsoft.com/office/drawing/2014/main" id="{15EA1FE2-A8CF-4EBB-B3FB-90E18AE1B3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51411" y="4502680"/>
            <a:ext cx="436536" cy="436536"/>
          </a:xfrm>
          <a:prstGeom prst="rect">
            <a:avLst/>
          </a:prstGeom>
        </p:spPr>
      </p:pic>
      <p:sp>
        <p:nvSpPr>
          <p:cNvPr id="48" name="TextBox 47">
            <a:extLst>
              <a:ext uri="{FF2B5EF4-FFF2-40B4-BE49-F238E27FC236}">
                <a16:creationId xmlns:a16="http://schemas.microsoft.com/office/drawing/2014/main" id="{8B11A058-1EC6-A401-EBC6-8418EEB825F1}"/>
              </a:ext>
            </a:extLst>
          </p:cNvPr>
          <p:cNvSpPr txBox="1"/>
          <p:nvPr/>
        </p:nvSpPr>
        <p:spPr>
          <a:xfrm>
            <a:off x="8417584" y="3901033"/>
            <a:ext cx="1708326" cy="351469"/>
          </a:xfrm>
          <a:prstGeom prst="rect">
            <a:avLst/>
          </a:prstGeom>
          <a:solidFill>
            <a:srgbClr val="92D050"/>
          </a:solidFill>
          <a:ln>
            <a:solidFill>
              <a:schemeClr val="tx1">
                <a:lumMod val="50000"/>
              </a:schemeClr>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000000"/>
                </a:solidFill>
                <a:latin typeface="Arial"/>
                <a:cs typeface="Arial"/>
              </a:rPr>
              <a:t>Gene Detection</a:t>
            </a:r>
            <a:endParaRPr lang="en-US"/>
          </a:p>
        </p:txBody>
      </p:sp>
      <p:pic>
        <p:nvPicPr>
          <p:cNvPr id="49" name="Picture 55">
            <a:extLst>
              <a:ext uri="{FF2B5EF4-FFF2-40B4-BE49-F238E27FC236}">
                <a16:creationId xmlns:a16="http://schemas.microsoft.com/office/drawing/2014/main" id="{7883D6FB-9F2E-B505-B951-BE3E12324805}"/>
              </a:ext>
            </a:extLst>
          </p:cNvPr>
          <p:cNvPicPr>
            <a:picLocks noChangeAspect="1"/>
          </p:cNvPicPr>
          <p:nvPr/>
        </p:nvPicPr>
        <p:blipFill>
          <a:blip r:embed="rId12"/>
          <a:stretch>
            <a:fillRect/>
          </a:stretch>
        </p:blipFill>
        <p:spPr>
          <a:xfrm>
            <a:off x="9806552" y="5687559"/>
            <a:ext cx="947981" cy="946038"/>
          </a:xfrm>
          <a:prstGeom prst="rect">
            <a:avLst/>
          </a:prstGeom>
        </p:spPr>
      </p:pic>
      <p:pic>
        <p:nvPicPr>
          <p:cNvPr id="56" name="Picture 58">
            <a:extLst>
              <a:ext uri="{FF2B5EF4-FFF2-40B4-BE49-F238E27FC236}">
                <a16:creationId xmlns:a16="http://schemas.microsoft.com/office/drawing/2014/main" id="{F49E1B7D-0ED9-CC01-3E4B-49E01D165285}"/>
              </a:ext>
            </a:extLst>
          </p:cNvPr>
          <p:cNvPicPr>
            <a:picLocks noChangeAspect="1"/>
          </p:cNvPicPr>
          <p:nvPr/>
        </p:nvPicPr>
        <p:blipFill>
          <a:blip r:embed="rId13"/>
          <a:stretch>
            <a:fillRect/>
          </a:stretch>
        </p:blipFill>
        <p:spPr>
          <a:xfrm>
            <a:off x="8702298" y="4801892"/>
            <a:ext cx="935066" cy="947980"/>
          </a:xfrm>
          <a:prstGeom prst="rect">
            <a:avLst/>
          </a:prstGeom>
        </p:spPr>
      </p:pic>
      <p:pic>
        <p:nvPicPr>
          <p:cNvPr id="59" name="Picture 59">
            <a:extLst>
              <a:ext uri="{FF2B5EF4-FFF2-40B4-BE49-F238E27FC236}">
                <a16:creationId xmlns:a16="http://schemas.microsoft.com/office/drawing/2014/main" id="{BA825FA0-6530-D597-1860-8908D30AD1C0}"/>
              </a:ext>
            </a:extLst>
          </p:cNvPr>
          <p:cNvPicPr>
            <a:picLocks noChangeAspect="1"/>
          </p:cNvPicPr>
          <p:nvPr/>
        </p:nvPicPr>
        <p:blipFill>
          <a:blip r:embed="rId14"/>
          <a:stretch>
            <a:fillRect/>
          </a:stretch>
        </p:blipFill>
        <p:spPr>
          <a:xfrm>
            <a:off x="10005205" y="4415727"/>
            <a:ext cx="1047912" cy="945395"/>
          </a:xfrm>
          <a:prstGeom prst="rect">
            <a:avLst/>
          </a:prstGeom>
        </p:spPr>
      </p:pic>
      <p:sp>
        <p:nvSpPr>
          <p:cNvPr id="60" name="TextBox 59">
            <a:extLst>
              <a:ext uri="{FF2B5EF4-FFF2-40B4-BE49-F238E27FC236}">
                <a16:creationId xmlns:a16="http://schemas.microsoft.com/office/drawing/2014/main" id="{84DD868F-3497-7FF1-58EF-2B1EEFC181B3}"/>
              </a:ext>
            </a:extLst>
          </p:cNvPr>
          <p:cNvSpPr txBox="1"/>
          <p:nvPr/>
        </p:nvSpPr>
        <p:spPr>
          <a:xfrm>
            <a:off x="7109846" y="5321084"/>
            <a:ext cx="19502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rgbClr val="16C944"/>
                </a:solidFill>
              </a:rPr>
              <a:t>MATCH:</a:t>
            </a:r>
          </a:p>
        </p:txBody>
      </p:sp>
      <p:cxnSp>
        <p:nvCxnSpPr>
          <p:cNvPr id="61" name="Straight Arrow Connector 60">
            <a:extLst>
              <a:ext uri="{FF2B5EF4-FFF2-40B4-BE49-F238E27FC236}">
                <a16:creationId xmlns:a16="http://schemas.microsoft.com/office/drawing/2014/main" id="{9013DF51-A249-78B3-82B0-DBC966B20E59}"/>
              </a:ext>
            </a:extLst>
          </p:cNvPr>
          <p:cNvCxnSpPr/>
          <p:nvPr/>
        </p:nvCxnSpPr>
        <p:spPr>
          <a:xfrm>
            <a:off x="8435759" y="4748454"/>
            <a:ext cx="307383" cy="191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8D356C6-26B4-F5AA-E5E0-AA37F220F302}"/>
              </a:ext>
            </a:extLst>
          </p:cNvPr>
          <p:cNvCxnSpPr>
            <a:cxnSpLocks/>
          </p:cNvCxnSpPr>
          <p:nvPr/>
        </p:nvCxnSpPr>
        <p:spPr>
          <a:xfrm flipV="1">
            <a:off x="9365657" y="6399023"/>
            <a:ext cx="391332" cy="105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27B94EC-ED36-480A-43BE-9E02EE4103D7}"/>
              </a:ext>
            </a:extLst>
          </p:cNvPr>
          <p:cNvCxnSpPr>
            <a:cxnSpLocks/>
          </p:cNvCxnSpPr>
          <p:nvPr/>
        </p:nvCxnSpPr>
        <p:spPr>
          <a:xfrm flipH="1">
            <a:off x="11067887" y="4535352"/>
            <a:ext cx="364210" cy="139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Isosceles Triangle 17">
            <a:extLst>
              <a:ext uri="{FF2B5EF4-FFF2-40B4-BE49-F238E27FC236}">
                <a16:creationId xmlns:a16="http://schemas.microsoft.com/office/drawing/2014/main" id="{78ED14B7-E36C-6ABD-4776-F4EA2AB01543}"/>
              </a:ext>
            </a:extLst>
          </p:cNvPr>
          <p:cNvSpPr/>
          <p:nvPr/>
        </p:nvSpPr>
        <p:spPr>
          <a:xfrm rot="12660000">
            <a:off x="1871678" y="5413047"/>
            <a:ext cx="180814" cy="22601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9BEB441C-3E20-37D5-11F3-E0133AE971C2}"/>
              </a:ext>
            </a:extLst>
          </p:cNvPr>
          <p:cNvGrpSpPr/>
          <p:nvPr/>
        </p:nvGrpSpPr>
        <p:grpSpPr>
          <a:xfrm>
            <a:off x="1469755" y="4770131"/>
            <a:ext cx="509464" cy="695606"/>
            <a:chOff x="1204993" y="5021977"/>
            <a:chExt cx="509464" cy="695606"/>
          </a:xfrm>
        </p:grpSpPr>
        <p:pic>
          <p:nvPicPr>
            <p:cNvPr id="6" name="Picture 58">
              <a:extLst>
                <a:ext uri="{FF2B5EF4-FFF2-40B4-BE49-F238E27FC236}">
                  <a16:creationId xmlns:a16="http://schemas.microsoft.com/office/drawing/2014/main" id="{0F686B72-6BEE-78CC-7A6E-B141BD5ECABD}"/>
                </a:ext>
              </a:extLst>
            </p:cNvPr>
            <p:cNvPicPr>
              <a:picLocks noChangeAspect="1"/>
            </p:cNvPicPr>
            <p:nvPr/>
          </p:nvPicPr>
          <p:blipFill>
            <a:blip r:embed="rId13"/>
            <a:stretch>
              <a:fillRect/>
            </a:stretch>
          </p:blipFill>
          <p:spPr>
            <a:xfrm>
              <a:off x="1204993" y="5286213"/>
              <a:ext cx="431372" cy="431370"/>
            </a:xfrm>
            <a:prstGeom prst="rect">
              <a:avLst/>
            </a:prstGeom>
          </p:spPr>
        </p:pic>
        <p:sp>
          <p:nvSpPr>
            <p:cNvPr id="15" name="Isosceles Triangle 14">
              <a:extLst>
                <a:ext uri="{FF2B5EF4-FFF2-40B4-BE49-F238E27FC236}">
                  <a16:creationId xmlns:a16="http://schemas.microsoft.com/office/drawing/2014/main" id="{EBF54E3D-B4F9-337A-0C8B-FFA86D168FC0}"/>
                </a:ext>
              </a:extLst>
            </p:cNvPr>
            <p:cNvSpPr/>
            <p:nvPr/>
          </p:nvSpPr>
          <p:spPr>
            <a:xfrm rot="12660000">
              <a:off x="1406730" y="5270980"/>
              <a:ext cx="180814" cy="22601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9" descr="DNA with solid fill">
              <a:extLst>
                <a:ext uri="{FF2B5EF4-FFF2-40B4-BE49-F238E27FC236}">
                  <a16:creationId xmlns:a16="http://schemas.microsoft.com/office/drawing/2014/main" id="{8DDF8151-42D0-E794-1D8A-955C6EF7E5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240000">
              <a:off x="1297293" y="5021977"/>
              <a:ext cx="417164" cy="417164"/>
            </a:xfrm>
            <a:prstGeom prst="rect">
              <a:avLst/>
            </a:prstGeom>
          </p:spPr>
        </p:pic>
      </p:grpSp>
      <p:grpSp>
        <p:nvGrpSpPr>
          <p:cNvPr id="32" name="Group 31">
            <a:extLst>
              <a:ext uri="{FF2B5EF4-FFF2-40B4-BE49-F238E27FC236}">
                <a16:creationId xmlns:a16="http://schemas.microsoft.com/office/drawing/2014/main" id="{752FFB17-AF8A-72B8-A57F-669C7084483F}"/>
              </a:ext>
            </a:extLst>
          </p:cNvPr>
          <p:cNvGrpSpPr/>
          <p:nvPr/>
        </p:nvGrpSpPr>
        <p:grpSpPr>
          <a:xfrm>
            <a:off x="2197933" y="5138981"/>
            <a:ext cx="531302" cy="473989"/>
            <a:chOff x="3457170" y="5029201"/>
            <a:chExt cx="531302" cy="473989"/>
          </a:xfrm>
        </p:grpSpPr>
        <p:pic>
          <p:nvPicPr>
            <p:cNvPr id="10" name="Picture 59">
              <a:extLst>
                <a:ext uri="{FF2B5EF4-FFF2-40B4-BE49-F238E27FC236}">
                  <a16:creationId xmlns:a16="http://schemas.microsoft.com/office/drawing/2014/main" id="{27CC98EE-A51D-17E4-A4D0-454C91AEBE1F}"/>
                </a:ext>
              </a:extLst>
            </p:cNvPr>
            <p:cNvPicPr>
              <a:picLocks noChangeAspect="1"/>
            </p:cNvPicPr>
            <p:nvPr/>
          </p:nvPicPr>
          <p:blipFill>
            <a:blip r:embed="rId14"/>
            <a:stretch>
              <a:fillRect/>
            </a:stretch>
          </p:blipFill>
          <p:spPr>
            <a:xfrm>
              <a:off x="3457170" y="5029201"/>
              <a:ext cx="531302" cy="473989"/>
            </a:xfrm>
            <a:prstGeom prst="rect">
              <a:avLst/>
            </a:prstGeom>
          </p:spPr>
        </p:pic>
        <p:sp>
          <p:nvSpPr>
            <p:cNvPr id="31" name="Isosceles Triangle 30">
              <a:extLst>
                <a:ext uri="{FF2B5EF4-FFF2-40B4-BE49-F238E27FC236}">
                  <a16:creationId xmlns:a16="http://schemas.microsoft.com/office/drawing/2014/main" id="{7817C961-A67C-04E9-9CFA-9EBF4FB0573F}"/>
                </a:ext>
              </a:extLst>
            </p:cNvPr>
            <p:cNvSpPr/>
            <p:nvPr/>
          </p:nvSpPr>
          <p:spPr>
            <a:xfrm rot="12660000">
              <a:off x="3692729" y="5064335"/>
              <a:ext cx="180814" cy="22601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90BA820-6D49-F7F8-4C66-A64F56B24BD6}"/>
              </a:ext>
            </a:extLst>
          </p:cNvPr>
          <p:cNvGrpSpPr/>
          <p:nvPr/>
        </p:nvGrpSpPr>
        <p:grpSpPr>
          <a:xfrm rot="3960000">
            <a:off x="1695771" y="5836083"/>
            <a:ext cx="405541" cy="403598"/>
            <a:chOff x="3658890" y="5797337"/>
            <a:chExt cx="405541" cy="403598"/>
          </a:xfrm>
        </p:grpSpPr>
        <p:pic>
          <p:nvPicPr>
            <p:cNvPr id="13" name="Picture 55">
              <a:extLst>
                <a:ext uri="{FF2B5EF4-FFF2-40B4-BE49-F238E27FC236}">
                  <a16:creationId xmlns:a16="http://schemas.microsoft.com/office/drawing/2014/main" id="{6E51A8E3-5CC8-B128-3946-D99E186D7E5A}"/>
                </a:ext>
              </a:extLst>
            </p:cNvPr>
            <p:cNvPicPr>
              <a:picLocks noChangeAspect="1"/>
            </p:cNvPicPr>
            <p:nvPr/>
          </p:nvPicPr>
          <p:blipFill>
            <a:blip r:embed="rId12"/>
            <a:stretch>
              <a:fillRect/>
            </a:stretch>
          </p:blipFill>
          <p:spPr>
            <a:xfrm>
              <a:off x="3658890" y="5797337"/>
              <a:ext cx="405541" cy="403598"/>
            </a:xfrm>
            <a:prstGeom prst="rect">
              <a:avLst/>
            </a:prstGeom>
          </p:spPr>
        </p:pic>
        <p:sp>
          <p:nvSpPr>
            <p:cNvPr id="33" name="Isosceles Triangle 32">
              <a:extLst>
                <a:ext uri="{FF2B5EF4-FFF2-40B4-BE49-F238E27FC236}">
                  <a16:creationId xmlns:a16="http://schemas.microsoft.com/office/drawing/2014/main" id="{D0546B5B-4658-6C04-FD4A-AB028B8CB9CC}"/>
                </a:ext>
              </a:extLst>
            </p:cNvPr>
            <p:cNvSpPr/>
            <p:nvPr/>
          </p:nvSpPr>
          <p:spPr>
            <a:xfrm rot="12660000">
              <a:off x="3821882" y="5800504"/>
              <a:ext cx="180814" cy="22601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Graphic 19" descr="DNA with solid fill">
            <a:extLst>
              <a:ext uri="{FF2B5EF4-FFF2-40B4-BE49-F238E27FC236}">
                <a16:creationId xmlns:a16="http://schemas.microsoft.com/office/drawing/2014/main" id="{AFB6514B-B28B-4DC7-6D60-57C63A7351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00000">
            <a:off x="1905413" y="5748781"/>
            <a:ext cx="404249" cy="410706"/>
          </a:xfrm>
          <a:prstGeom prst="rect">
            <a:avLst/>
          </a:prstGeom>
        </p:spPr>
      </p:pic>
      <p:pic>
        <p:nvPicPr>
          <p:cNvPr id="21" name="Graphic 19" descr="DNA with solid fill">
            <a:extLst>
              <a:ext uri="{FF2B5EF4-FFF2-40B4-BE49-F238E27FC236}">
                <a16:creationId xmlns:a16="http://schemas.microsoft.com/office/drawing/2014/main" id="{8919ECE2-87F4-FA53-7E80-0808DFE5E62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0700000">
            <a:off x="2323499" y="4954713"/>
            <a:ext cx="397791" cy="391333"/>
          </a:xfrm>
          <a:prstGeom prst="rect">
            <a:avLst/>
          </a:prstGeom>
        </p:spPr>
      </p:pic>
    </p:spTree>
    <p:extLst>
      <p:ext uri="{BB962C8B-B14F-4D97-AF65-F5344CB8AC3E}">
        <p14:creationId xmlns:p14="http://schemas.microsoft.com/office/powerpoint/2010/main" val="3814310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DBCBEDF-677F-E4B9-8EC6-C81390DCCF63}"/>
              </a:ext>
            </a:extLst>
          </p:cNvPr>
          <p:cNvSpPr>
            <a:spLocks noGrp="1"/>
          </p:cNvSpPr>
          <p:nvPr>
            <p:ph type="ftr" sz="quarter" idx="10"/>
          </p:nvPr>
        </p:nvSpPr>
        <p:spPr/>
        <p:txBody>
          <a:bodyPr/>
          <a:lstStyle/>
          <a:p>
            <a:fld id="{EB53C135-CEC6-A548-8917-8F7FEB82358B}" type="slidenum">
              <a:rPr lang="en-US" smtClean="0"/>
              <a:pPr/>
              <a:t>8</a:t>
            </a:fld>
            <a:endParaRPr lang="en-US"/>
          </a:p>
        </p:txBody>
      </p:sp>
      <p:sp>
        <p:nvSpPr>
          <p:cNvPr id="9" name="TextBox 8">
            <a:extLst>
              <a:ext uri="{FF2B5EF4-FFF2-40B4-BE49-F238E27FC236}">
                <a16:creationId xmlns:a16="http://schemas.microsoft.com/office/drawing/2014/main" id="{747A1083-304F-4B32-7919-EA5096ED96FF}"/>
              </a:ext>
            </a:extLst>
          </p:cNvPr>
          <p:cNvSpPr txBox="1"/>
          <p:nvPr/>
        </p:nvSpPr>
        <p:spPr>
          <a:xfrm>
            <a:off x="248425" y="1213006"/>
            <a:ext cx="59626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tx2"/>
                </a:solidFill>
                <a:latin typeface="Georgia"/>
                <a:cs typeface="Arial"/>
              </a:rPr>
              <a:t>Challenges of detection</a:t>
            </a:r>
          </a:p>
        </p:txBody>
      </p:sp>
      <p:sp>
        <p:nvSpPr>
          <p:cNvPr id="5" name="Oval 4">
            <a:extLst>
              <a:ext uri="{FF2B5EF4-FFF2-40B4-BE49-F238E27FC236}">
                <a16:creationId xmlns:a16="http://schemas.microsoft.com/office/drawing/2014/main" id="{A5E120B5-FF0E-9B98-FCB9-4A72B99F1D93}"/>
              </a:ext>
            </a:extLst>
          </p:cNvPr>
          <p:cNvSpPr/>
          <p:nvPr/>
        </p:nvSpPr>
        <p:spPr>
          <a:xfrm>
            <a:off x="4792800" y="2450792"/>
            <a:ext cx="1828802" cy="17716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252303C4-B3E8-90A3-C813-F89DA49D9367}"/>
              </a:ext>
            </a:extLst>
          </p:cNvPr>
          <p:cNvSpPr txBox="1"/>
          <p:nvPr/>
        </p:nvSpPr>
        <p:spPr>
          <a:xfrm>
            <a:off x="5011875" y="3146117"/>
            <a:ext cx="1828802" cy="369332"/>
          </a:xfrm>
          <a:prstGeom prst="rect">
            <a:avLst/>
          </a:prstGeom>
          <a:noFill/>
        </p:spPr>
        <p:txBody>
          <a:bodyPr wrap="square" rtlCol="0">
            <a:spAutoFit/>
          </a:bodyPr>
          <a:lstStyle/>
          <a:p>
            <a:r>
              <a:rPr lang="en-US" dirty="0">
                <a:solidFill>
                  <a:schemeClr val="tx1">
                    <a:lumMod val="50000"/>
                  </a:schemeClr>
                </a:solidFill>
              </a:rPr>
              <a:t>Wastewater</a:t>
            </a:r>
          </a:p>
        </p:txBody>
      </p:sp>
      <p:sp>
        <p:nvSpPr>
          <p:cNvPr id="7" name="Oval 6">
            <a:extLst>
              <a:ext uri="{FF2B5EF4-FFF2-40B4-BE49-F238E27FC236}">
                <a16:creationId xmlns:a16="http://schemas.microsoft.com/office/drawing/2014/main" id="{E859EA21-92E7-048F-1882-6D21D7DEDF33}"/>
              </a:ext>
            </a:extLst>
          </p:cNvPr>
          <p:cNvSpPr/>
          <p:nvPr/>
        </p:nvSpPr>
        <p:spPr>
          <a:xfrm>
            <a:off x="1712873" y="4713070"/>
            <a:ext cx="1866900" cy="1228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BBD2EE3-02EF-8215-9247-C14E961BC15A}"/>
              </a:ext>
            </a:extLst>
          </p:cNvPr>
          <p:cNvSpPr/>
          <p:nvPr/>
        </p:nvSpPr>
        <p:spPr>
          <a:xfrm>
            <a:off x="8044677" y="4665044"/>
            <a:ext cx="1866900" cy="1228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EA747CA-2134-5FD5-73FE-221D50A48150}"/>
              </a:ext>
            </a:extLst>
          </p:cNvPr>
          <p:cNvSpPr txBox="1"/>
          <p:nvPr/>
        </p:nvSpPr>
        <p:spPr>
          <a:xfrm>
            <a:off x="1876385" y="5142765"/>
            <a:ext cx="1743075" cy="369332"/>
          </a:xfrm>
          <a:prstGeom prst="rect">
            <a:avLst/>
          </a:prstGeom>
          <a:noFill/>
        </p:spPr>
        <p:txBody>
          <a:bodyPr wrap="square" rtlCol="0">
            <a:spAutoFit/>
          </a:bodyPr>
          <a:lstStyle/>
          <a:p>
            <a:r>
              <a:rPr lang="en-US" dirty="0">
                <a:solidFill>
                  <a:schemeClr val="bg1"/>
                </a:solidFill>
              </a:rPr>
              <a:t>Concentration</a:t>
            </a:r>
          </a:p>
        </p:txBody>
      </p:sp>
      <p:sp>
        <p:nvSpPr>
          <p:cNvPr id="13" name="TextBox 12">
            <a:extLst>
              <a:ext uri="{FF2B5EF4-FFF2-40B4-BE49-F238E27FC236}">
                <a16:creationId xmlns:a16="http://schemas.microsoft.com/office/drawing/2014/main" id="{71C8D2DA-06F9-179B-3E24-4AD37272913B}"/>
              </a:ext>
            </a:extLst>
          </p:cNvPr>
          <p:cNvSpPr txBox="1"/>
          <p:nvPr/>
        </p:nvSpPr>
        <p:spPr>
          <a:xfrm>
            <a:off x="8341857" y="5098433"/>
            <a:ext cx="1569720" cy="369332"/>
          </a:xfrm>
          <a:prstGeom prst="rect">
            <a:avLst/>
          </a:prstGeom>
          <a:noFill/>
        </p:spPr>
        <p:txBody>
          <a:bodyPr wrap="square" rtlCol="0">
            <a:spAutoFit/>
          </a:bodyPr>
          <a:lstStyle/>
          <a:p>
            <a:r>
              <a:rPr lang="en-US" dirty="0">
                <a:solidFill>
                  <a:schemeClr val="bg1"/>
                </a:solidFill>
              </a:rPr>
              <a:t>Purification</a:t>
            </a:r>
          </a:p>
        </p:txBody>
      </p:sp>
      <p:sp>
        <p:nvSpPr>
          <p:cNvPr id="14" name="Arrow: Right 13">
            <a:extLst>
              <a:ext uri="{FF2B5EF4-FFF2-40B4-BE49-F238E27FC236}">
                <a16:creationId xmlns:a16="http://schemas.microsoft.com/office/drawing/2014/main" id="{A3852484-4A3E-290F-1A23-68B7266C608D}"/>
              </a:ext>
            </a:extLst>
          </p:cNvPr>
          <p:cNvSpPr/>
          <p:nvPr/>
        </p:nvSpPr>
        <p:spPr>
          <a:xfrm rot="8946018">
            <a:off x="3413901" y="4200617"/>
            <a:ext cx="1466848" cy="3693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223CB18A-A479-7499-DED4-E440D1EBC1BD}"/>
              </a:ext>
            </a:extLst>
          </p:cNvPr>
          <p:cNvSpPr/>
          <p:nvPr/>
        </p:nvSpPr>
        <p:spPr>
          <a:xfrm rot="1892524">
            <a:off x="6457825" y="4250780"/>
            <a:ext cx="1551417" cy="3693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B750A43-546E-9ED3-0758-B04338F3A6A1}"/>
              </a:ext>
            </a:extLst>
          </p:cNvPr>
          <p:cNvSpPr txBox="1"/>
          <p:nvPr/>
        </p:nvSpPr>
        <p:spPr>
          <a:xfrm>
            <a:off x="1104900" y="2450792"/>
            <a:ext cx="2590800" cy="923330"/>
          </a:xfrm>
          <a:prstGeom prst="rect">
            <a:avLst/>
          </a:prstGeom>
          <a:noFill/>
        </p:spPr>
        <p:txBody>
          <a:bodyPr wrap="square" rtlCol="0">
            <a:spAutoFit/>
          </a:bodyPr>
          <a:lstStyle/>
          <a:p>
            <a:r>
              <a:rPr lang="en-US" dirty="0">
                <a:solidFill>
                  <a:schemeClr val="tx1">
                    <a:lumMod val="50000"/>
                  </a:schemeClr>
                </a:solidFill>
              </a:rPr>
              <a:t>SARS-CoV-2 genes in wastewater are in </a:t>
            </a:r>
            <a:r>
              <a:rPr lang="en-US" b="1" dirty="0">
                <a:solidFill>
                  <a:schemeClr val="tx1">
                    <a:lumMod val="50000"/>
                  </a:schemeClr>
                </a:solidFill>
              </a:rPr>
              <a:t>low concentration</a:t>
            </a:r>
          </a:p>
        </p:txBody>
      </p:sp>
      <p:sp>
        <p:nvSpPr>
          <p:cNvPr id="17" name="TextBox 16">
            <a:extLst>
              <a:ext uri="{FF2B5EF4-FFF2-40B4-BE49-F238E27FC236}">
                <a16:creationId xmlns:a16="http://schemas.microsoft.com/office/drawing/2014/main" id="{688A69E9-4991-A86D-F346-EFD6791B3E9C}"/>
              </a:ext>
            </a:extLst>
          </p:cNvPr>
          <p:cNvSpPr txBox="1"/>
          <p:nvPr/>
        </p:nvSpPr>
        <p:spPr>
          <a:xfrm>
            <a:off x="7850091" y="2417578"/>
            <a:ext cx="3200619" cy="923330"/>
          </a:xfrm>
          <a:prstGeom prst="rect">
            <a:avLst/>
          </a:prstGeom>
          <a:noFill/>
        </p:spPr>
        <p:txBody>
          <a:bodyPr wrap="square" rtlCol="0">
            <a:spAutoFit/>
          </a:bodyPr>
          <a:lstStyle/>
          <a:p>
            <a:r>
              <a:rPr lang="en-US" dirty="0">
                <a:solidFill>
                  <a:schemeClr val="tx1">
                    <a:lumMod val="50000"/>
                  </a:schemeClr>
                </a:solidFill>
              </a:rPr>
              <a:t>Wastewater contains </a:t>
            </a:r>
            <a:r>
              <a:rPr lang="en-US" b="1" dirty="0">
                <a:solidFill>
                  <a:schemeClr val="tx1">
                    <a:lumMod val="50000"/>
                  </a:schemeClr>
                </a:solidFill>
              </a:rPr>
              <a:t>non-viral substances </a:t>
            </a:r>
            <a:r>
              <a:rPr lang="en-US" dirty="0">
                <a:solidFill>
                  <a:schemeClr val="tx1">
                    <a:lumMod val="50000"/>
                  </a:schemeClr>
                </a:solidFill>
              </a:rPr>
              <a:t>that may inhibit downstream detection</a:t>
            </a:r>
          </a:p>
        </p:txBody>
      </p:sp>
      <p:sp>
        <p:nvSpPr>
          <p:cNvPr id="18" name="Rectangle: Rounded Corners 17">
            <a:extLst>
              <a:ext uri="{FF2B5EF4-FFF2-40B4-BE49-F238E27FC236}">
                <a16:creationId xmlns:a16="http://schemas.microsoft.com/office/drawing/2014/main" id="{F6D58913-8552-F0F6-D569-F4A7F261D66D}"/>
              </a:ext>
            </a:extLst>
          </p:cNvPr>
          <p:cNvSpPr/>
          <p:nvPr/>
        </p:nvSpPr>
        <p:spPr>
          <a:xfrm>
            <a:off x="9156892" y="3515449"/>
            <a:ext cx="2645752" cy="82498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D7591CC-14A4-F39A-3ED1-4F37469290F3}"/>
              </a:ext>
            </a:extLst>
          </p:cNvPr>
          <p:cNvSpPr txBox="1"/>
          <p:nvPr/>
        </p:nvSpPr>
        <p:spPr>
          <a:xfrm>
            <a:off x="9156892" y="3639915"/>
            <a:ext cx="2803535" cy="584775"/>
          </a:xfrm>
          <a:prstGeom prst="rect">
            <a:avLst/>
          </a:prstGeom>
          <a:noFill/>
        </p:spPr>
        <p:txBody>
          <a:bodyPr wrap="square" rtlCol="0">
            <a:spAutoFit/>
          </a:bodyPr>
          <a:lstStyle/>
          <a:p>
            <a:r>
              <a:rPr lang="en-US" sz="1600" dirty="0">
                <a:solidFill>
                  <a:schemeClr val="tx1">
                    <a:lumMod val="50000"/>
                  </a:schemeClr>
                </a:solidFill>
              </a:rPr>
              <a:t>PCR inhibitors: urea, blood, body fluids, water, soil, etc.</a:t>
            </a:r>
          </a:p>
        </p:txBody>
      </p:sp>
    </p:spTree>
    <p:extLst>
      <p:ext uri="{BB962C8B-B14F-4D97-AF65-F5344CB8AC3E}">
        <p14:creationId xmlns:p14="http://schemas.microsoft.com/office/powerpoint/2010/main" val="41900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EEBB09-E6E7-13FB-2788-5D24806BE8B4}"/>
              </a:ext>
            </a:extLst>
          </p:cNvPr>
          <p:cNvSpPr>
            <a:spLocks noGrp="1"/>
          </p:cNvSpPr>
          <p:nvPr>
            <p:ph type="ftr" sz="quarter" idx="10"/>
          </p:nvPr>
        </p:nvSpPr>
        <p:spPr/>
        <p:txBody>
          <a:bodyPr/>
          <a:lstStyle/>
          <a:p>
            <a:r>
              <a:rPr lang="en-US" dirty="0">
                <a:cs typeface="Arial"/>
              </a:rPr>
              <a:t>9</a:t>
            </a:r>
          </a:p>
        </p:txBody>
      </p:sp>
      <p:pic>
        <p:nvPicPr>
          <p:cNvPr id="6" name="Picture 6">
            <a:extLst>
              <a:ext uri="{FF2B5EF4-FFF2-40B4-BE49-F238E27FC236}">
                <a16:creationId xmlns:a16="http://schemas.microsoft.com/office/drawing/2014/main" id="{977C497F-BBBF-4BBC-8249-0BAF7F3836F8}"/>
              </a:ext>
            </a:extLst>
          </p:cNvPr>
          <p:cNvPicPr>
            <a:picLocks noChangeAspect="1"/>
          </p:cNvPicPr>
          <p:nvPr/>
        </p:nvPicPr>
        <p:blipFill>
          <a:blip r:embed="rId2"/>
          <a:stretch>
            <a:fillRect/>
          </a:stretch>
        </p:blipFill>
        <p:spPr>
          <a:xfrm>
            <a:off x="620400" y="1455207"/>
            <a:ext cx="10693200" cy="4607586"/>
          </a:xfrm>
          <a:prstGeom prst="rect">
            <a:avLst/>
          </a:prstGeom>
        </p:spPr>
      </p:pic>
    </p:spTree>
    <p:extLst>
      <p:ext uri="{BB962C8B-B14F-4D97-AF65-F5344CB8AC3E}">
        <p14:creationId xmlns:p14="http://schemas.microsoft.com/office/powerpoint/2010/main" val="2245963"/>
      </p:ext>
    </p:extLst>
  </p:cSld>
  <p:clrMapOvr>
    <a:masterClrMapping/>
  </p:clrMapOvr>
</p:sld>
</file>

<file path=ppt/theme/theme1.xml><?xml version="1.0" encoding="utf-8"?>
<a:theme xmlns:a="http://schemas.openxmlformats.org/drawingml/2006/main" name="Office Theme">
  <a:themeElements>
    <a:clrScheme name="UB Brand Colors">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005BBB"/>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1273</Words>
  <Application>Microsoft Office PowerPoint</Application>
  <PresentationFormat>Widescreen</PresentationFormat>
  <Paragraphs>345</Paragraphs>
  <Slides>19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等线</vt:lpstr>
      <vt:lpstr>Arial</vt:lpstr>
      <vt:lpstr>Calibri</vt:lpstr>
      <vt:lpstr>Georgia</vt:lpstr>
      <vt:lpstr>System Font Regular</vt:lpstr>
      <vt:lpstr>Office Theme</vt:lpstr>
      <vt:lpstr>PowerPoint Presentation</vt:lpstr>
      <vt:lpstr>Team</vt:lpstr>
      <vt:lpstr>PowerPoint Presentation</vt:lpstr>
      <vt:lpstr>NYSDOH state-wide  surveillance network</vt:lpstr>
      <vt:lpstr>Western New York Watersheds</vt:lpstr>
      <vt:lpstr>Overview of 6 methods</vt:lpstr>
      <vt:lpstr>PCR Detection</vt:lpstr>
      <vt:lpstr>PowerPoint Presentation</vt:lpstr>
      <vt:lpstr>PowerPoint Presentation</vt:lpstr>
      <vt:lpstr> Tangential-flow ultrafiltration (UF) </vt:lpstr>
      <vt:lpstr>Goals</vt:lpstr>
      <vt:lpstr>Task 1:  Assess the PCR inhibition removal from wastewater concentrated by commercial nucleic acid extraction kits </vt:lpstr>
      <vt:lpstr>PowerPoint Presentation</vt:lpstr>
      <vt:lpstr>PowerPoint Presentation</vt:lpstr>
      <vt:lpstr>PowerPoint Presentation</vt:lpstr>
      <vt:lpstr>PowerPoint Presentation</vt:lpstr>
      <vt:lpstr>PowerPoint Presentation</vt:lpstr>
      <vt:lpstr>Future work and expected deliverables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Mark Hans</cp:lastModifiedBy>
  <cp:revision>306</cp:revision>
  <dcterms:created xsi:type="dcterms:W3CDTF">2023-03-26T00:08:35Z</dcterms:created>
  <dcterms:modified xsi:type="dcterms:W3CDTF">2023-05-02T22:40:09Z</dcterms:modified>
</cp:coreProperties>
</file>