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handoutMasterIdLst>
    <p:handoutMasterId r:id="rId29"/>
  </p:handoutMasterIdLst>
  <p:sldIdLst>
    <p:sldId id="804" r:id="rId5"/>
    <p:sldId id="2134803831" r:id="rId6"/>
    <p:sldId id="2134803834" r:id="rId7"/>
    <p:sldId id="2145708481" r:id="rId8"/>
    <p:sldId id="2134803839" r:id="rId9"/>
    <p:sldId id="2134803849" r:id="rId10"/>
    <p:sldId id="802" r:id="rId11"/>
    <p:sldId id="2134803847" r:id="rId12"/>
    <p:sldId id="2145708478" r:id="rId13"/>
    <p:sldId id="2145708479" r:id="rId14"/>
    <p:sldId id="2134803837" r:id="rId15"/>
    <p:sldId id="2134803832" r:id="rId16"/>
    <p:sldId id="2134803850" r:id="rId17"/>
    <p:sldId id="2134803836" r:id="rId18"/>
    <p:sldId id="2134803848" r:id="rId19"/>
    <p:sldId id="2134803840" r:id="rId20"/>
    <p:sldId id="2134803841" r:id="rId21"/>
    <p:sldId id="2134803843" r:id="rId22"/>
    <p:sldId id="2134803844" r:id="rId23"/>
    <p:sldId id="2134803845" r:id="rId24"/>
    <p:sldId id="2145708483" r:id="rId25"/>
    <p:sldId id="2145708482" r:id="rId26"/>
    <p:sldId id="2145708484" r:id="rId27"/>
  </p:sldIdLst>
  <p:sldSz cx="9144000" cy="6858000" type="screen4x3"/>
  <p:notesSz cx="6400800" cy="8686800"/>
  <p:embeddedFontLst>
    <p:embeddedFont>
      <p:font typeface="Segoe UI" panose="020B0502040204020203" pitchFamily="34" charset="0"/>
      <p:regular r:id="rId30"/>
      <p:bold r:id="rId31"/>
      <p:italic r:id="rId32"/>
      <p:boldItalic r:id="rId33"/>
    </p:embeddedFont>
  </p:embeddedFontLst>
  <p:defaultTextStyle>
    <a:defPPr>
      <a:defRPr lang="en-US"/>
    </a:defPPr>
    <a:lvl1pPr algn="l" rtl="0" fontAlgn="base">
      <a:lnSpc>
        <a:spcPct val="110000"/>
      </a:lnSpc>
      <a:spcBef>
        <a:spcPct val="0"/>
      </a:spcBef>
      <a:spcAft>
        <a:spcPct val="0"/>
      </a:spcAft>
      <a:defRPr sz="1600" kern="1200">
        <a:solidFill>
          <a:schemeClr val="tx1"/>
        </a:solidFill>
        <a:latin typeface="LindeDaxPowerPoint" pitchFamily="34" charset="0"/>
        <a:ea typeface="+mn-ea"/>
        <a:cs typeface="+mn-cs"/>
      </a:defRPr>
    </a:lvl1pPr>
    <a:lvl2pPr marL="457200" algn="l" rtl="0" fontAlgn="base">
      <a:lnSpc>
        <a:spcPct val="110000"/>
      </a:lnSpc>
      <a:spcBef>
        <a:spcPct val="0"/>
      </a:spcBef>
      <a:spcAft>
        <a:spcPct val="0"/>
      </a:spcAft>
      <a:defRPr sz="1600" kern="1200">
        <a:solidFill>
          <a:schemeClr val="tx1"/>
        </a:solidFill>
        <a:latin typeface="LindeDaxPowerPoint" pitchFamily="34" charset="0"/>
        <a:ea typeface="+mn-ea"/>
        <a:cs typeface="+mn-cs"/>
      </a:defRPr>
    </a:lvl2pPr>
    <a:lvl3pPr marL="914400" algn="l" rtl="0" fontAlgn="base">
      <a:lnSpc>
        <a:spcPct val="110000"/>
      </a:lnSpc>
      <a:spcBef>
        <a:spcPct val="0"/>
      </a:spcBef>
      <a:spcAft>
        <a:spcPct val="0"/>
      </a:spcAft>
      <a:defRPr sz="1600" kern="1200">
        <a:solidFill>
          <a:schemeClr val="tx1"/>
        </a:solidFill>
        <a:latin typeface="LindeDaxPowerPoint" pitchFamily="34" charset="0"/>
        <a:ea typeface="+mn-ea"/>
        <a:cs typeface="+mn-cs"/>
      </a:defRPr>
    </a:lvl3pPr>
    <a:lvl4pPr marL="1371600" algn="l" rtl="0" fontAlgn="base">
      <a:lnSpc>
        <a:spcPct val="110000"/>
      </a:lnSpc>
      <a:spcBef>
        <a:spcPct val="0"/>
      </a:spcBef>
      <a:spcAft>
        <a:spcPct val="0"/>
      </a:spcAft>
      <a:defRPr sz="1600" kern="1200">
        <a:solidFill>
          <a:schemeClr val="tx1"/>
        </a:solidFill>
        <a:latin typeface="LindeDaxPowerPoint" pitchFamily="34" charset="0"/>
        <a:ea typeface="+mn-ea"/>
        <a:cs typeface="+mn-cs"/>
      </a:defRPr>
    </a:lvl4pPr>
    <a:lvl5pPr marL="1828800" algn="l" rtl="0" fontAlgn="base">
      <a:lnSpc>
        <a:spcPct val="110000"/>
      </a:lnSpc>
      <a:spcBef>
        <a:spcPct val="0"/>
      </a:spcBef>
      <a:spcAft>
        <a:spcPct val="0"/>
      </a:spcAft>
      <a:defRPr sz="1600" kern="1200">
        <a:solidFill>
          <a:schemeClr val="tx1"/>
        </a:solidFill>
        <a:latin typeface="LindeDaxPowerPoint" pitchFamily="34" charset="0"/>
        <a:ea typeface="+mn-ea"/>
        <a:cs typeface="+mn-cs"/>
      </a:defRPr>
    </a:lvl5pPr>
    <a:lvl6pPr marL="2286000" algn="l" defTabSz="914400" rtl="0" eaLnBrk="1" latinLnBrk="0" hangingPunct="1">
      <a:defRPr sz="1600" kern="1200">
        <a:solidFill>
          <a:schemeClr val="tx1"/>
        </a:solidFill>
        <a:latin typeface="LindeDaxPowerPoint" pitchFamily="34" charset="0"/>
        <a:ea typeface="+mn-ea"/>
        <a:cs typeface="+mn-cs"/>
      </a:defRPr>
    </a:lvl6pPr>
    <a:lvl7pPr marL="2743200" algn="l" defTabSz="914400" rtl="0" eaLnBrk="1" latinLnBrk="0" hangingPunct="1">
      <a:defRPr sz="1600" kern="1200">
        <a:solidFill>
          <a:schemeClr val="tx1"/>
        </a:solidFill>
        <a:latin typeface="LindeDaxPowerPoint" pitchFamily="34" charset="0"/>
        <a:ea typeface="+mn-ea"/>
        <a:cs typeface="+mn-cs"/>
      </a:defRPr>
    </a:lvl7pPr>
    <a:lvl8pPr marL="3200400" algn="l" defTabSz="914400" rtl="0" eaLnBrk="1" latinLnBrk="0" hangingPunct="1">
      <a:defRPr sz="1600" kern="1200">
        <a:solidFill>
          <a:schemeClr val="tx1"/>
        </a:solidFill>
        <a:latin typeface="LindeDaxPowerPoint" pitchFamily="34" charset="0"/>
        <a:ea typeface="+mn-ea"/>
        <a:cs typeface="+mn-cs"/>
      </a:defRPr>
    </a:lvl8pPr>
    <a:lvl9pPr marL="3657600" algn="l" defTabSz="914400" rtl="0" eaLnBrk="1" latinLnBrk="0" hangingPunct="1">
      <a:defRPr sz="1600" kern="1200">
        <a:solidFill>
          <a:schemeClr val="tx1"/>
        </a:solidFill>
        <a:latin typeface="LindeDaxPowerPoint" pitchFamily="34" charset="0"/>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orient="horz" pos="4020" userDrawn="1">
          <p15:clr>
            <a:srgbClr val="A4A3A4"/>
          </p15:clr>
        </p15:guide>
        <p15:guide id="5" pos="5556" userDrawn="1">
          <p15:clr>
            <a:srgbClr val="A4A3A4"/>
          </p15:clr>
        </p15:guide>
        <p15:guide id="11" pos="204" userDrawn="1">
          <p15:clr>
            <a:srgbClr val="A4A3A4"/>
          </p15:clr>
        </p15:guide>
        <p15:guide id="15" pos="2971" userDrawn="1">
          <p15:clr>
            <a:srgbClr val="A4A3A4"/>
          </p15:clr>
        </p15:guide>
        <p15:guide id="18" pos="2880" userDrawn="1">
          <p15:clr>
            <a:srgbClr val="A4A3A4"/>
          </p15:clr>
        </p15:guide>
        <p15:guide id="19" pos="2789" userDrawn="1">
          <p15:clr>
            <a:srgbClr val="A4A3A4"/>
          </p15:clr>
        </p15:guide>
      </p15:sldGuideLst>
    </p:ext>
    <p:ext uri="{2D200454-40CA-4A62-9FC3-DE9A4176ACB9}">
      <p15:notesGuideLst xmlns:p15="http://schemas.microsoft.com/office/powerpoint/2012/main">
        <p15:guide id="1" orient="horz" pos="2736">
          <p15:clr>
            <a:srgbClr val="A4A3A4"/>
          </p15:clr>
        </p15:guide>
        <p15:guide id="2" pos="20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u Mädler, Karin" initials="FMK" lastIdx="7" clrIdx="0"/>
  <p:cmAuthor id="1" name="Dave Copeland" initials="DC" lastIdx="1" clrIdx="1">
    <p:extLst>
      <p:ext uri="{19B8F6BF-5375-455C-9EA6-DF929625EA0E}">
        <p15:presenceInfo xmlns:p15="http://schemas.microsoft.com/office/powerpoint/2012/main" userId="S::d6nw91@linde.com::6b30ca85-5c90-48ab-b91e-8a96c183e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7BABE-1CF3-4B10-AF1C-E696C733A237}" v="59" dt="2021-09-16T20:38:37.87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7467" autoAdjust="0"/>
  </p:normalViewPr>
  <p:slideViewPr>
    <p:cSldViewPr showGuides="1">
      <p:cViewPr varScale="1">
        <p:scale>
          <a:sx n="114" d="100"/>
          <a:sy n="114" d="100"/>
        </p:scale>
        <p:origin x="1632" y="114"/>
      </p:cViewPr>
      <p:guideLst>
        <p:guide orient="horz" pos="935"/>
        <p:guide orient="horz" pos="4020"/>
        <p:guide pos="5556"/>
        <p:guide pos="204"/>
        <p:guide pos="2971"/>
        <p:guide pos="2880"/>
        <p:guide pos="2789"/>
      </p:guideLst>
    </p:cSldViewPr>
  </p:slideViewPr>
  <p:outlineViewPr>
    <p:cViewPr>
      <p:scale>
        <a:sx n="33" d="100"/>
        <a:sy n="33" d="100"/>
      </p:scale>
      <p:origin x="0" y="-35970"/>
    </p:cViewPr>
  </p:outlineViewPr>
  <p:notesTextViewPr>
    <p:cViewPr>
      <p:scale>
        <a:sx n="3" d="2"/>
        <a:sy n="3" d="2"/>
      </p:scale>
      <p:origin x="0" y="0"/>
    </p:cViewPr>
  </p:notesTextViewPr>
  <p:sorterViewPr>
    <p:cViewPr varScale="1">
      <p:scale>
        <a:sx n="1" d="1"/>
        <a:sy n="1" d="1"/>
      </p:scale>
      <p:origin x="0" y="-23508"/>
    </p:cViewPr>
  </p:sorterViewPr>
  <p:notesViewPr>
    <p:cSldViewPr showGuides="1">
      <p:cViewPr varScale="1">
        <p:scale>
          <a:sx n="128" d="100"/>
          <a:sy n="128" d="100"/>
        </p:scale>
        <p:origin x="4134" y="132"/>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Copeland" userId="6b30ca85-5c90-48ab-b91e-8a96c183e68b" providerId="ADAL" clId="{7387BABE-1CF3-4B10-AF1C-E696C733A237}"/>
    <pc:docChg chg="undo custSel addSld delSld modSld sldOrd delMainMaster">
      <pc:chgData name="Dave Copeland" userId="6b30ca85-5c90-48ab-b91e-8a96c183e68b" providerId="ADAL" clId="{7387BABE-1CF3-4B10-AF1C-E696C733A237}" dt="2021-09-16T21:24:28.412" v="7331" actId="20577"/>
      <pc:docMkLst>
        <pc:docMk/>
      </pc:docMkLst>
      <pc:sldChg chg="del">
        <pc:chgData name="Dave Copeland" userId="6b30ca85-5c90-48ab-b91e-8a96c183e68b" providerId="ADAL" clId="{7387BABE-1CF3-4B10-AF1C-E696C733A237}" dt="2021-08-27T19:25:55.518" v="30" actId="47"/>
        <pc:sldMkLst>
          <pc:docMk/>
          <pc:sldMk cId="403675615" sldId="461"/>
        </pc:sldMkLst>
      </pc:sldChg>
      <pc:sldChg chg="del">
        <pc:chgData name="Dave Copeland" userId="6b30ca85-5c90-48ab-b91e-8a96c183e68b" providerId="ADAL" clId="{7387BABE-1CF3-4B10-AF1C-E696C733A237}" dt="2021-08-27T19:25:44.495" v="24" actId="47"/>
        <pc:sldMkLst>
          <pc:docMk/>
          <pc:sldMk cId="3178352613" sldId="688"/>
        </pc:sldMkLst>
      </pc:sldChg>
      <pc:sldChg chg="modSp mod">
        <pc:chgData name="Dave Copeland" userId="6b30ca85-5c90-48ab-b91e-8a96c183e68b" providerId="ADAL" clId="{7387BABE-1CF3-4B10-AF1C-E696C733A237}" dt="2021-09-10T15:04:34.743" v="3097" actId="6549"/>
        <pc:sldMkLst>
          <pc:docMk/>
          <pc:sldMk cId="500876897" sldId="802"/>
        </pc:sldMkLst>
        <pc:spChg chg="mod">
          <ac:chgData name="Dave Copeland" userId="6b30ca85-5c90-48ab-b91e-8a96c183e68b" providerId="ADAL" clId="{7387BABE-1CF3-4B10-AF1C-E696C733A237}" dt="2021-09-10T15:04:34.743" v="3097" actId="6549"/>
          <ac:spMkLst>
            <pc:docMk/>
            <pc:sldMk cId="500876897" sldId="802"/>
            <ac:spMk id="2" creationId="{54BCBECC-7D5B-4BD6-81FA-D5FD047E6593}"/>
          </ac:spMkLst>
        </pc:spChg>
      </pc:sldChg>
      <pc:sldChg chg="modSp mod">
        <pc:chgData name="Dave Copeland" userId="6b30ca85-5c90-48ab-b91e-8a96c183e68b" providerId="ADAL" clId="{7387BABE-1CF3-4B10-AF1C-E696C733A237}" dt="2021-09-08T13:48:51.039" v="2412" actId="20577"/>
        <pc:sldMkLst>
          <pc:docMk/>
          <pc:sldMk cId="3315152163" sldId="804"/>
        </pc:sldMkLst>
        <pc:spChg chg="mod">
          <ac:chgData name="Dave Copeland" userId="6b30ca85-5c90-48ab-b91e-8a96c183e68b" providerId="ADAL" clId="{7387BABE-1CF3-4B10-AF1C-E696C733A237}" dt="2021-09-08T13:48:51.039" v="2412" actId="20577"/>
          <ac:spMkLst>
            <pc:docMk/>
            <pc:sldMk cId="3315152163" sldId="804"/>
            <ac:spMk id="2" creationId="{00000000-0000-0000-0000-000000000000}"/>
          </ac:spMkLst>
        </pc:spChg>
        <pc:spChg chg="mod">
          <ac:chgData name="Dave Copeland" userId="6b30ca85-5c90-48ab-b91e-8a96c183e68b" providerId="ADAL" clId="{7387BABE-1CF3-4B10-AF1C-E696C733A237}" dt="2021-09-08T13:42:23.966" v="2392" actId="1076"/>
          <ac:spMkLst>
            <pc:docMk/>
            <pc:sldMk cId="3315152163" sldId="804"/>
            <ac:spMk id="3" creationId="{00000000-0000-0000-0000-000000000000}"/>
          </ac:spMkLst>
        </pc:spChg>
      </pc:sldChg>
      <pc:sldChg chg="del">
        <pc:chgData name="Dave Copeland" userId="6b30ca85-5c90-48ab-b91e-8a96c183e68b" providerId="ADAL" clId="{7387BABE-1CF3-4B10-AF1C-E696C733A237}" dt="2021-08-27T19:25:49.274" v="26" actId="47"/>
        <pc:sldMkLst>
          <pc:docMk/>
          <pc:sldMk cId="3016790968" sldId="845"/>
        </pc:sldMkLst>
      </pc:sldChg>
      <pc:sldChg chg="del">
        <pc:chgData name="Dave Copeland" userId="6b30ca85-5c90-48ab-b91e-8a96c183e68b" providerId="ADAL" clId="{7387BABE-1CF3-4B10-AF1C-E696C733A237}" dt="2021-08-27T19:25:52.741" v="28" actId="47"/>
        <pc:sldMkLst>
          <pc:docMk/>
          <pc:sldMk cId="2299985332" sldId="846"/>
        </pc:sldMkLst>
      </pc:sldChg>
      <pc:sldChg chg="del">
        <pc:chgData name="Dave Copeland" userId="6b30ca85-5c90-48ab-b91e-8a96c183e68b" providerId="ADAL" clId="{7387BABE-1CF3-4B10-AF1C-E696C733A237}" dt="2021-08-27T19:25:54.124" v="29" actId="47"/>
        <pc:sldMkLst>
          <pc:docMk/>
          <pc:sldMk cId="3164931389" sldId="847"/>
        </pc:sldMkLst>
      </pc:sldChg>
      <pc:sldChg chg="del">
        <pc:chgData name="Dave Copeland" userId="6b30ca85-5c90-48ab-b91e-8a96c183e68b" providerId="ADAL" clId="{7387BABE-1CF3-4B10-AF1C-E696C733A237}" dt="2021-09-03T20:20:39.521" v="1498" actId="47"/>
        <pc:sldMkLst>
          <pc:docMk/>
          <pc:sldMk cId="2425917243" sldId="4329"/>
        </pc:sldMkLst>
      </pc:sldChg>
      <pc:sldChg chg="del">
        <pc:chgData name="Dave Copeland" userId="6b30ca85-5c90-48ab-b91e-8a96c183e68b" providerId="ADAL" clId="{7387BABE-1CF3-4B10-AF1C-E696C733A237}" dt="2021-09-03T20:20:51.961" v="1500" actId="47"/>
        <pc:sldMkLst>
          <pc:docMk/>
          <pc:sldMk cId="2548773193" sldId="4330"/>
        </pc:sldMkLst>
      </pc:sldChg>
      <pc:sldChg chg="del">
        <pc:chgData name="Dave Copeland" userId="6b30ca85-5c90-48ab-b91e-8a96c183e68b" providerId="ADAL" clId="{7387BABE-1CF3-4B10-AF1C-E696C733A237}" dt="2021-09-03T20:21:00.646" v="1502" actId="47"/>
        <pc:sldMkLst>
          <pc:docMk/>
          <pc:sldMk cId="2844437183" sldId="4331"/>
        </pc:sldMkLst>
      </pc:sldChg>
      <pc:sldChg chg="del">
        <pc:chgData name="Dave Copeland" userId="6b30ca85-5c90-48ab-b91e-8a96c183e68b" providerId="ADAL" clId="{7387BABE-1CF3-4B10-AF1C-E696C733A237}" dt="2021-09-03T20:21:03.248" v="1503" actId="47"/>
        <pc:sldMkLst>
          <pc:docMk/>
          <pc:sldMk cId="3323485218" sldId="4332"/>
        </pc:sldMkLst>
      </pc:sldChg>
      <pc:sldChg chg="del">
        <pc:chgData name="Dave Copeland" userId="6b30ca85-5c90-48ab-b91e-8a96c183e68b" providerId="ADAL" clId="{7387BABE-1CF3-4B10-AF1C-E696C733A237}" dt="2021-09-03T20:20:55.053" v="1501" actId="47"/>
        <pc:sldMkLst>
          <pc:docMk/>
          <pc:sldMk cId="2399650655" sldId="4333"/>
        </pc:sldMkLst>
      </pc:sldChg>
      <pc:sldChg chg="del">
        <pc:chgData name="Dave Copeland" userId="6b30ca85-5c90-48ab-b91e-8a96c183e68b" providerId="ADAL" clId="{7387BABE-1CF3-4B10-AF1C-E696C733A237}" dt="2021-09-03T20:21:10.624" v="1504" actId="47"/>
        <pc:sldMkLst>
          <pc:docMk/>
          <pc:sldMk cId="810530606" sldId="2134803828"/>
        </pc:sldMkLst>
      </pc:sldChg>
      <pc:sldChg chg="del">
        <pc:chgData name="Dave Copeland" userId="6b30ca85-5c90-48ab-b91e-8a96c183e68b" providerId="ADAL" clId="{7387BABE-1CF3-4B10-AF1C-E696C733A237}" dt="2021-09-03T20:20:47.448" v="1499" actId="47"/>
        <pc:sldMkLst>
          <pc:docMk/>
          <pc:sldMk cId="829761056" sldId="2134803830"/>
        </pc:sldMkLst>
      </pc:sldChg>
      <pc:sldChg chg="addSp delSp modSp new mod modClrScheme chgLayout">
        <pc:chgData name="Dave Copeland" userId="6b30ca85-5c90-48ab-b91e-8a96c183e68b" providerId="ADAL" clId="{7387BABE-1CF3-4B10-AF1C-E696C733A237}" dt="2021-09-03T20:21:57.874" v="1510" actId="20577"/>
        <pc:sldMkLst>
          <pc:docMk/>
          <pc:sldMk cId="1126625760" sldId="2134803831"/>
        </pc:sldMkLst>
        <pc:spChg chg="del">
          <ac:chgData name="Dave Copeland" userId="6b30ca85-5c90-48ab-b91e-8a96c183e68b" providerId="ADAL" clId="{7387BABE-1CF3-4B10-AF1C-E696C733A237}" dt="2021-08-27T19:28:14.900" v="34" actId="22"/>
          <ac:spMkLst>
            <pc:docMk/>
            <pc:sldMk cId="1126625760" sldId="2134803831"/>
            <ac:spMk id="2" creationId="{FB8C1153-AF9C-4AFA-BA4B-898DE77278D5}"/>
          </ac:spMkLst>
        </pc:spChg>
        <pc:spChg chg="del">
          <ac:chgData name="Dave Copeland" userId="6b30ca85-5c90-48ab-b91e-8a96c183e68b" providerId="ADAL" clId="{7387BABE-1CF3-4B10-AF1C-E696C733A237}" dt="2021-08-27T19:28:23.685" v="35" actId="26606"/>
          <ac:spMkLst>
            <pc:docMk/>
            <pc:sldMk cId="1126625760" sldId="2134803831"/>
            <ac:spMk id="3" creationId="{67253863-FAF3-48A1-B3FE-EB4943FF7136}"/>
          </ac:spMkLst>
        </pc:spChg>
        <pc:spChg chg="add del mod">
          <ac:chgData name="Dave Copeland" userId="6b30ca85-5c90-48ab-b91e-8a96c183e68b" providerId="ADAL" clId="{7387BABE-1CF3-4B10-AF1C-E696C733A237}" dt="2021-08-27T19:31:23.124" v="71" actId="22"/>
          <ac:spMkLst>
            <pc:docMk/>
            <pc:sldMk cId="1126625760" sldId="2134803831"/>
            <ac:spMk id="6" creationId="{D1CCC10A-D376-454C-A80E-128021D26C6A}"/>
          </ac:spMkLst>
        </pc:spChg>
        <pc:spChg chg="add mod">
          <ac:chgData name="Dave Copeland" userId="6b30ca85-5c90-48ab-b91e-8a96c183e68b" providerId="ADAL" clId="{7387BABE-1CF3-4B10-AF1C-E696C733A237}" dt="2021-09-03T20:21:57.874" v="1510" actId="20577"/>
          <ac:spMkLst>
            <pc:docMk/>
            <pc:sldMk cId="1126625760" sldId="2134803831"/>
            <ac:spMk id="10" creationId="{8C9C4904-362F-47DE-9C14-F2F9F1C254FC}"/>
          </ac:spMkLst>
        </pc:spChg>
        <pc:spChg chg="add mod ord">
          <ac:chgData name="Dave Copeland" userId="6b30ca85-5c90-48ab-b91e-8a96c183e68b" providerId="ADAL" clId="{7387BABE-1CF3-4B10-AF1C-E696C733A237}" dt="2021-08-27T19:30:07.235" v="63" actId="26606"/>
          <ac:spMkLst>
            <pc:docMk/>
            <pc:sldMk cId="1126625760" sldId="2134803831"/>
            <ac:spMk id="12" creationId="{B0A5CB38-1F03-4888-9604-23FA3D4AB285}"/>
          </ac:spMkLst>
        </pc:spChg>
        <pc:picChg chg="add del mod ord modCrop">
          <ac:chgData name="Dave Copeland" userId="6b30ca85-5c90-48ab-b91e-8a96c183e68b" providerId="ADAL" clId="{7387BABE-1CF3-4B10-AF1C-E696C733A237}" dt="2021-08-27T19:29:09.821" v="58" actId="478"/>
          <ac:picMkLst>
            <pc:docMk/>
            <pc:sldMk cId="1126625760" sldId="2134803831"/>
            <ac:picMk id="5" creationId="{0393E8DA-E0B9-4860-BE57-6645F7F68C97}"/>
          </ac:picMkLst>
        </pc:picChg>
        <pc:picChg chg="add del mod">
          <ac:chgData name="Dave Copeland" userId="6b30ca85-5c90-48ab-b91e-8a96c183e68b" providerId="ADAL" clId="{7387BABE-1CF3-4B10-AF1C-E696C733A237}" dt="2021-08-27T19:30:08.103" v="64" actId="22"/>
          <ac:picMkLst>
            <pc:docMk/>
            <pc:sldMk cId="1126625760" sldId="2134803831"/>
            <ac:picMk id="8" creationId="{C46E42B6-E293-4453-B574-B9EDF405969B}"/>
          </ac:picMkLst>
        </pc:picChg>
        <pc:picChg chg="add del mod">
          <ac:chgData name="Dave Copeland" userId="6b30ca85-5c90-48ab-b91e-8a96c183e68b" providerId="ADAL" clId="{7387BABE-1CF3-4B10-AF1C-E696C733A237}" dt="2021-08-27T19:30:46.634" v="70" actId="22"/>
          <ac:picMkLst>
            <pc:docMk/>
            <pc:sldMk cId="1126625760" sldId="2134803831"/>
            <ac:picMk id="11" creationId="{CC83FA40-2542-4456-BAC1-FA45F2118F14}"/>
          </ac:picMkLst>
        </pc:picChg>
        <pc:picChg chg="add mod ord">
          <ac:chgData name="Dave Copeland" userId="6b30ca85-5c90-48ab-b91e-8a96c183e68b" providerId="ADAL" clId="{7387BABE-1CF3-4B10-AF1C-E696C733A237}" dt="2021-09-03T18:41:14.871" v="789" actId="14100"/>
          <ac:picMkLst>
            <pc:docMk/>
            <pc:sldMk cId="1126625760" sldId="2134803831"/>
            <ac:picMk id="14" creationId="{7486A978-0AB0-4189-B594-E3BE8525A262}"/>
          </ac:picMkLst>
        </pc:picChg>
        <pc:picChg chg="add mod">
          <ac:chgData name="Dave Copeland" userId="6b30ca85-5c90-48ab-b91e-8a96c183e68b" providerId="ADAL" clId="{7387BABE-1CF3-4B10-AF1C-E696C733A237}" dt="2021-08-27T19:32:08.151" v="75" actId="1076"/>
          <ac:picMkLst>
            <pc:docMk/>
            <pc:sldMk cId="1126625760" sldId="2134803831"/>
            <ac:picMk id="16" creationId="{849C02CE-4EA7-4F75-88DA-C91907F6019E}"/>
          </ac:picMkLst>
        </pc:picChg>
        <pc:picChg chg="add del">
          <ac:chgData name="Dave Copeland" userId="6b30ca85-5c90-48ab-b91e-8a96c183e68b" providerId="ADAL" clId="{7387BABE-1CF3-4B10-AF1C-E696C733A237}" dt="2021-08-27T19:41:11.405" v="77" actId="22"/>
          <ac:picMkLst>
            <pc:docMk/>
            <pc:sldMk cId="1126625760" sldId="2134803831"/>
            <ac:picMk id="18" creationId="{646307CE-BB57-4A06-B9B9-3B89D18D3EE7}"/>
          </ac:picMkLst>
        </pc:picChg>
      </pc:sldChg>
      <pc:sldChg chg="addSp delSp modSp new mod ord modClrScheme chgLayout">
        <pc:chgData name="Dave Copeland" userId="6b30ca85-5c90-48ab-b91e-8a96c183e68b" providerId="ADAL" clId="{7387BABE-1CF3-4B10-AF1C-E696C733A237}" dt="2021-09-08T13:49:36.598" v="2414" actId="14100"/>
        <pc:sldMkLst>
          <pc:docMk/>
          <pc:sldMk cId="3730124310" sldId="2134803832"/>
        </pc:sldMkLst>
        <pc:spChg chg="del">
          <ac:chgData name="Dave Copeland" userId="6b30ca85-5c90-48ab-b91e-8a96c183e68b" providerId="ADAL" clId="{7387BABE-1CF3-4B10-AF1C-E696C733A237}" dt="2021-08-27T19:41:27.862" v="79" actId="22"/>
          <ac:spMkLst>
            <pc:docMk/>
            <pc:sldMk cId="3730124310" sldId="2134803832"/>
            <ac:spMk id="2" creationId="{2095C083-5DC8-4CF2-85EA-C17B4519949E}"/>
          </ac:spMkLst>
        </pc:spChg>
        <pc:spChg chg="del">
          <ac:chgData name="Dave Copeland" userId="6b30ca85-5c90-48ab-b91e-8a96c183e68b" providerId="ADAL" clId="{7387BABE-1CF3-4B10-AF1C-E696C733A237}" dt="2021-08-27T19:41:32.355" v="80" actId="26606"/>
          <ac:spMkLst>
            <pc:docMk/>
            <pc:sldMk cId="3730124310" sldId="2134803832"/>
            <ac:spMk id="3" creationId="{6C0904C6-F38F-492F-BA5C-93E3ADEDD6DF}"/>
          </ac:spMkLst>
        </pc:spChg>
        <pc:spChg chg="add mod">
          <ac:chgData name="Dave Copeland" userId="6b30ca85-5c90-48ab-b91e-8a96c183e68b" providerId="ADAL" clId="{7387BABE-1CF3-4B10-AF1C-E696C733A237}" dt="2021-08-27T20:13:20.700" v="416" actId="20577"/>
          <ac:spMkLst>
            <pc:docMk/>
            <pc:sldMk cId="3730124310" sldId="2134803832"/>
            <ac:spMk id="10" creationId="{CF5CFCE6-CBB8-4B3B-A0A4-660324A8A3AE}"/>
          </ac:spMkLst>
        </pc:spChg>
        <pc:spChg chg="add mod">
          <ac:chgData name="Dave Copeland" userId="6b30ca85-5c90-48ab-b91e-8a96c183e68b" providerId="ADAL" clId="{7387BABE-1CF3-4B10-AF1C-E696C733A237}" dt="2021-08-27T19:41:32.355" v="80" actId="26606"/>
          <ac:spMkLst>
            <pc:docMk/>
            <pc:sldMk cId="3730124310" sldId="2134803832"/>
            <ac:spMk id="12" creationId="{B8402C79-80AC-42BE-ADE8-2F30E7028E49}"/>
          </ac:spMkLst>
        </pc:spChg>
        <pc:picChg chg="add mod ord modCrop">
          <ac:chgData name="Dave Copeland" userId="6b30ca85-5c90-48ab-b91e-8a96c183e68b" providerId="ADAL" clId="{7387BABE-1CF3-4B10-AF1C-E696C733A237}" dt="2021-09-08T13:49:36.598" v="2414" actId="14100"/>
          <ac:picMkLst>
            <pc:docMk/>
            <pc:sldMk cId="3730124310" sldId="2134803832"/>
            <ac:picMk id="5" creationId="{2B4D8F0F-2F80-4DD0-958A-D9272AA56070}"/>
          </ac:picMkLst>
        </pc:picChg>
      </pc:sldChg>
      <pc:sldChg chg="addSp delSp modSp new del mod modClrScheme chgLayout">
        <pc:chgData name="Dave Copeland" userId="6b30ca85-5c90-48ab-b91e-8a96c183e68b" providerId="ADAL" clId="{7387BABE-1CF3-4B10-AF1C-E696C733A237}" dt="2021-09-03T20:43:27.348" v="1798" actId="47"/>
        <pc:sldMkLst>
          <pc:docMk/>
          <pc:sldMk cId="3517567681" sldId="2134803833"/>
        </pc:sldMkLst>
        <pc:spChg chg="del">
          <ac:chgData name="Dave Copeland" userId="6b30ca85-5c90-48ab-b91e-8a96c183e68b" providerId="ADAL" clId="{7387BABE-1CF3-4B10-AF1C-E696C733A237}" dt="2021-08-27T19:44:53.256" v="90" actId="26606"/>
          <ac:spMkLst>
            <pc:docMk/>
            <pc:sldMk cId="3517567681" sldId="2134803833"/>
            <ac:spMk id="2" creationId="{E30B1B5B-388C-4C0F-A937-BB31D891BA9E}"/>
          </ac:spMkLst>
        </pc:spChg>
        <pc:spChg chg="del">
          <ac:chgData name="Dave Copeland" userId="6b30ca85-5c90-48ab-b91e-8a96c183e68b" providerId="ADAL" clId="{7387BABE-1CF3-4B10-AF1C-E696C733A237}" dt="2021-08-27T19:44:53.256" v="90" actId="26606"/>
          <ac:spMkLst>
            <pc:docMk/>
            <pc:sldMk cId="3517567681" sldId="2134803833"/>
            <ac:spMk id="3" creationId="{C3F05EFE-8A6F-49DA-AF40-360DFFC4CCEB}"/>
          </ac:spMkLst>
        </pc:spChg>
        <pc:spChg chg="add mod">
          <ac:chgData name="Dave Copeland" userId="6b30ca85-5c90-48ab-b91e-8a96c183e68b" providerId="ADAL" clId="{7387BABE-1CF3-4B10-AF1C-E696C733A237}" dt="2021-08-27T19:44:53.256" v="90" actId="26606"/>
          <ac:spMkLst>
            <pc:docMk/>
            <pc:sldMk cId="3517567681" sldId="2134803833"/>
            <ac:spMk id="10" creationId="{849E3CE2-DFB6-4BAA-B6EC-52F8F0F64C3F}"/>
          </ac:spMkLst>
        </pc:spChg>
        <pc:spChg chg="add mod">
          <ac:chgData name="Dave Copeland" userId="6b30ca85-5c90-48ab-b91e-8a96c183e68b" providerId="ADAL" clId="{7387BABE-1CF3-4B10-AF1C-E696C733A237}" dt="2021-08-27T19:44:53.256" v="90" actId="26606"/>
          <ac:spMkLst>
            <pc:docMk/>
            <pc:sldMk cId="3517567681" sldId="2134803833"/>
            <ac:spMk id="12" creationId="{4A90B87E-76F0-4579-BA6D-71A7E8CAEC8D}"/>
          </ac:spMkLst>
        </pc:spChg>
        <pc:picChg chg="add mod">
          <ac:chgData name="Dave Copeland" userId="6b30ca85-5c90-48ab-b91e-8a96c183e68b" providerId="ADAL" clId="{7387BABE-1CF3-4B10-AF1C-E696C733A237}" dt="2021-09-03T20:31:27.087" v="1713" actId="1076"/>
          <ac:picMkLst>
            <pc:docMk/>
            <pc:sldMk cId="3517567681" sldId="2134803833"/>
            <ac:picMk id="5" creationId="{87E27266-9C68-413C-A1E7-500A70B53D55}"/>
          </ac:picMkLst>
        </pc:picChg>
      </pc:sldChg>
      <pc:sldChg chg="addSp delSp modSp new mod">
        <pc:chgData name="Dave Copeland" userId="6b30ca85-5c90-48ab-b91e-8a96c183e68b" providerId="ADAL" clId="{7387BABE-1CF3-4B10-AF1C-E696C733A237}" dt="2021-09-03T20:42:19.538" v="1793" actId="6549"/>
        <pc:sldMkLst>
          <pc:docMk/>
          <pc:sldMk cId="3383958493" sldId="2134803834"/>
        </pc:sldMkLst>
        <pc:spChg chg="del mod">
          <ac:chgData name="Dave Copeland" userId="6b30ca85-5c90-48ab-b91e-8a96c183e68b" providerId="ADAL" clId="{7387BABE-1CF3-4B10-AF1C-E696C733A237}" dt="2021-08-27T19:52:19.988" v="361" actId="478"/>
          <ac:spMkLst>
            <pc:docMk/>
            <pc:sldMk cId="3383958493" sldId="2134803834"/>
            <ac:spMk id="2" creationId="{F6D35198-3F7C-4858-9B7A-689CEEE15D66}"/>
          </ac:spMkLst>
        </pc:spChg>
        <pc:spChg chg="mod">
          <ac:chgData name="Dave Copeland" userId="6b30ca85-5c90-48ab-b91e-8a96c183e68b" providerId="ADAL" clId="{7387BABE-1CF3-4B10-AF1C-E696C733A237}" dt="2021-09-03T20:25:36.185" v="1541" actId="6549"/>
          <ac:spMkLst>
            <pc:docMk/>
            <pc:sldMk cId="3383958493" sldId="2134803834"/>
            <ac:spMk id="3" creationId="{F89D7A18-735F-4497-BBEE-79AB67847CE0}"/>
          </ac:spMkLst>
        </pc:spChg>
        <pc:spChg chg="add mod">
          <ac:chgData name="Dave Copeland" userId="6b30ca85-5c90-48ab-b91e-8a96c183e68b" providerId="ADAL" clId="{7387BABE-1CF3-4B10-AF1C-E696C733A237}" dt="2021-09-03T20:42:19.538" v="1793" actId="6549"/>
          <ac:spMkLst>
            <pc:docMk/>
            <pc:sldMk cId="3383958493" sldId="2134803834"/>
            <ac:spMk id="4" creationId="{3F3A0D36-425F-45B1-AD01-56922FB962A2}"/>
          </ac:spMkLst>
        </pc:spChg>
        <pc:picChg chg="add del mod">
          <ac:chgData name="Dave Copeland" userId="6b30ca85-5c90-48ab-b91e-8a96c183e68b" providerId="ADAL" clId="{7387BABE-1CF3-4B10-AF1C-E696C733A237}" dt="2021-09-03T20:29:20.223" v="1566" actId="478"/>
          <ac:picMkLst>
            <pc:docMk/>
            <pc:sldMk cId="3383958493" sldId="2134803834"/>
            <ac:picMk id="2" creationId="{4B9F0CEC-4F5B-4B2F-95C6-7E3CAAF9C504}"/>
          </ac:picMkLst>
        </pc:picChg>
        <pc:picChg chg="add del">
          <ac:chgData name="Dave Copeland" userId="6b30ca85-5c90-48ab-b91e-8a96c183e68b" providerId="ADAL" clId="{7387BABE-1CF3-4B10-AF1C-E696C733A237}" dt="2021-08-27T19:48:30.215" v="112" actId="22"/>
          <ac:picMkLst>
            <pc:docMk/>
            <pc:sldMk cId="3383958493" sldId="2134803834"/>
            <ac:picMk id="6" creationId="{CA43859D-409B-4376-ADC1-4E43F92932AD}"/>
          </ac:picMkLst>
        </pc:picChg>
        <pc:picChg chg="add del mod">
          <ac:chgData name="Dave Copeland" userId="6b30ca85-5c90-48ab-b91e-8a96c183e68b" providerId="ADAL" clId="{7387BABE-1CF3-4B10-AF1C-E696C733A237}" dt="2021-09-03T20:27:14.505" v="1561" actId="478"/>
          <ac:picMkLst>
            <pc:docMk/>
            <pc:sldMk cId="3383958493" sldId="2134803834"/>
            <ac:picMk id="8" creationId="{0F71BB61-B9B2-4401-8F53-D5461753D21A}"/>
          </ac:picMkLst>
        </pc:picChg>
        <pc:picChg chg="add del mod">
          <ac:chgData name="Dave Copeland" userId="6b30ca85-5c90-48ab-b91e-8a96c183e68b" providerId="ADAL" clId="{7387BABE-1CF3-4B10-AF1C-E696C733A237}" dt="2021-09-03T20:27:16.542" v="1562" actId="478"/>
          <ac:picMkLst>
            <pc:docMk/>
            <pc:sldMk cId="3383958493" sldId="2134803834"/>
            <ac:picMk id="10" creationId="{D919DC12-DB4E-4F40-A596-E60168A9491B}"/>
          </ac:picMkLst>
        </pc:picChg>
      </pc:sldChg>
      <pc:sldChg chg="new del">
        <pc:chgData name="Dave Copeland" userId="6b30ca85-5c90-48ab-b91e-8a96c183e68b" providerId="ADAL" clId="{7387BABE-1CF3-4B10-AF1C-E696C733A237}" dt="2021-08-27T19:48:11.056" v="109" actId="680"/>
        <pc:sldMkLst>
          <pc:docMk/>
          <pc:sldMk cId="1112055518" sldId="2134803835"/>
        </pc:sldMkLst>
      </pc:sldChg>
      <pc:sldChg chg="addSp delSp modSp new del mod">
        <pc:chgData name="Dave Copeland" userId="6b30ca85-5c90-48ab-b91e-8a96c183e68b" providerId="ADAL" clId="{7387BABE-1CF3-4B10-AF1C-E696C733A237}" dt="2021-09-10T15:12:40.197" v="3132" actId="47"/>
        <pc:sldMkLst>
          <pc:docMk/>
          <pc:sldMk cId="1907320470" sldId="2134803835"/>
        </pc:sldMkLst>
        <pc:spChg chg="mod">
          <ac:chgData name="Dave Copeland" userId="6b30ca85-5c90-48ab-b91e-8a96c183e68b" providerId="ADAL" clId="{7387BABE-1CF3-4B10-AF1C-E696C733A237}" dt="2021-09-03T20:23:40.940" v="1533" actId="20577"/>
          <ac:spMkLst>
            <pc:docMk/>
            <pc:sldMk cId="1907320470" sldId="2134803835"/>
            <ac:spMk id="2" creationId="{BB5576F8-0256-4C39-B14F-E215EEADAC8F}"/>
          </ac:spMkLst>
        </pc:spChg>
        <pc:spChg chg="del">
          <ac:chgData name="Dave Copeland" userId="6b30ca85-5c90-48ab-b91e-8a96c183e68b" providerId="ADAL" clId="{7387BABE-1CF3-4B10-AF1C-E696C733A237}" dt="2021-08-27T20:10:19.854" v="398" actId="22"/>
          <ac:spMkLst>
            <pc:docMk/>
            <pc:sldMk cId="1907320470" sldId="2134803835"/>
            <ac:spMk id="3" creationId="{0A4DE3AF-C814-4D70-A4B7-991D101C979A}"/>
          </ac:spMkLst>
        </pc:spChg>
        <pc:picChg chg="add mod ord">
          <ac:chgData name="Dave Copeland" userId="6b30ca85-5c90-48ab-b91e-8a96c183e68b" providerId="ADAL" clId="{7387BABE-1CF3-4B10-AF1C-E696C733A237}" dt="2021-09-03T20:43:06.195" v="1797" actId="1076"/>
          <ac:picMkLst>
            <pc:docMk/>
            <pc:sldMk cId="1907320470" sldId="2134803835"/>
            <ac:picMk id="6" creationId="{530FE3CD-C89B-4093-989F-E100199ADD83}"/>
          </ac:picMkLst>
        </pc:picChg>
      </pc:sldChg>
      <pc:sldChg chg="addSp delSp modSp new mod">
        <pc:chgData name="Dave Copeland" userId="6b30ca85-5c90-48ab-b91e-8a96c183e68b" providerId="ADAL" clId="{7387BABE-1CF3-4B10-AF1C-E696C733A237}" dt="2021-09-16T20:56:28.835" v="7124" actId="20577"/>
        <pc:sldMkLst>
          <pc:docMk/>
          <pc:sldMk cId="2625849123" sldId="2134803836"/>
        </pc:sldMkLst>
        <pc:spChg chg="mod">
          <ac:chgData name="Dave Copeland" userId="6b30ca85-5c90-48ab-b91e-8a96c183e68b" providerId="ADAL" clId="{7387BABE-1CF3-4B10-AF1C-E696C733A237}" dt="2021-09-16T20:56:28.835" v="7124" actId="20577"/>
          <ac:spMkLst>
            <pc:docMk/>
            <pc:sldMk cId="2625849123" sldId="2134803836"/>
            <ac:spMk id="2" creationId="{FA594C40-75EE-42D1-9876-F3B2A2BF12CB}"/>
          </ac:spMkLst>
        </pc:spChg>
        <pc:spChg chg="del">
          <ac:chgData name="Dave Copeland" userId="6b30ca85-5c90-48ab-b91e-8a96c183e68b" providerId="ADAL" clId="{7387BABE-1CF3-4B10-AF1C-E696C733A237}" dt="2021-08-27T20:12:14.580" v="402" actId="22"/>
          <ac:spMkLst>
            <pc:docMk/>
            <pc:sldMk cId="2625849123" sldId="2134803836"/>
            <ac:spMk id="3" creationId="{5ADE7A4E-8731-450E-994B-C4E3D30892F8}"/>
          </ac:spMkLst>
        </pc:spChg>
        <pc:spChg chg="add mod">
          <ac:chgData name="Dave Copeland" userId="6b30ca85-5c90-48ab-b91e-8a96c183e68b" providerId="ADAL" clId="{7387BABE-1CF3-4B10-AF1C-E696C733A237}" dt="2021-09-10T15:37:58.152" v="3532" actId="20577"/>
          <ac:spMkLst>
            <pc:docMk/>
            <pc:sldMk cId="2625849123" sldId="2134803836"/>
            <ac:spMk id="3" creationId="{931EAAAC-EAE9-4AED-8E6D-670DC0AA482A}"/>
          </ac:spMkLst>
        </pc:spChg>
        <pc:picChg chg="add mod ord">
          <ac:chgData name="Dave Copeland" userId="6b30ca85-5c90-48ab-b91e-8a96c183e68b" providerId="ADAL" clId="{7387BABE-1CF3-4B10-AF1C-E696C733A237}" dt="2021-09-10T15:36:24.296" v="3479" actId="1076"/>
          <ac:picMkLst>
            <pc:docMk/>
            <pc:sldMk cId="2625849123" sldId="2134803836"/>
            <ac:picMk id="6" creationId="{3803420D-C809-48A8-86EC-B93719756282}"/>
          </ac:picMkLst>
        </pc:picChg>
      </pc:sldChg>
      <pc:sldChg chg="addSp delSp modSp new mod ord">
        <pc:chgData name="Dave Copeland" userId="6b30ca85-5c90-48ab-b91e-8a96c183e68b" providerId="ADAL" clId="{7387BABE-1CF3-4B10-AF1C-E696C733A237}" dt="2021-09-08T13:48:20.701" v="2395" actId="1076"/>
        <pc:sldMkLst>
          <pc:docMk/>
          <pc:sldMk cId="1326142152" sldId="2134803837"/>
        </pc:sldMkLst>
        <pc:spChg chg="mod">
          <ac:chgData name="Dave Copeland" userId="6b30ca85-5c90-48ab-b91e-8a96c183e68b" providerId="ADAL" clId="{7387BABE-1CF3-4B10-AF1C-E696C733A237}" dt="2021-09-08T13:48:04.844" v="2393" actId="14100"/>
          <ac:spMkLst>
            <pc:docMk/>
            <pc:sldMk cId="1326142152" sldId="2134803837"/>
            <ac:spMk id="2" creationId="{4578608E-9447-484F-9BB4-44E38AD0893D}"/>
          </ac:spMkLst>
        </pc:spChg>
        <pc:spChg chg="del">
          <ac:chgData name="Dave Copeland" userId="6b30ca85-5c90-48ab-b91e-8a96c183e68b" providerId="ADAL" clId="{7387BABE-1CF3-4B10-AF1C-E696C733A237}" dt="2021-08-27T20:26:22.585" v="427" actId="22"/>
          <ac:spMkLst>
            <pc:docMk/>
            <pc:sldMk cId="1326142152" sldId="2134803837"/>
            <ac:spMk id="3" creationId="{EF4FB47A-632C-405E-853C-CE0C84ABA34A}"/>
          </ac:spMkLst>
        </pc:spChg>
        <pc:picChg chg="add mod ord">
          <ac:chgData name="Dave Copeland" userId="6b30ca85-5c90-48ab-b91e-8a96c183e68b" providerId="ADAL" clId="{7387BABE-1CF3-4B10-AF1C-E696C733A237}" dt="2021-09-08T13:48:20.701" v="2395" actId="1076"/>
          <ac:picMkLst>
            <pc:docMk/>
            <pc:sldMk cId="1326142152" sldId="2134803837"/>
            <ac:picMk id="6" creationId="{5E9BE96F-DC0E-48DB-9B6D-8FABD4B31F1D}"/>
          </ac:picMkLst>
        </pc:picChg>
      </pc:sldChg>
      <pc:sldChg chg="addSp delSp modSp new del mod">
        <pc:chgData name="Dave Copeland" userId="6b30ca85-5c90-48ab-b91e-8a96c183e68b" providerId="ADAL" clId="{7387BABE-1CF3-4B10-AF1C-E696C733A237}" dt="2021-09-08T13:18:08.076" v="2151" actId="47"/>
        <pc:sldMkLst>
          <pc:docMk/>
          <pc:sldMk cId="1222987896" sldId="2134803838"/>
        </pc:sldMkLst>
        <pc:spChg chg="mod">
          <ac:chgData name="Dave Copeland" userId="6b30ca85-5c90-48ab-b91e-8a96c183e68b" providerId="ADAL" clId="{7387BABE-1CF3-4B10-AF1C-E696C733A237}" dt="2021-09-03T18:47:38.116" v="801" actId="20577"/>
          <ac:spMkLst>
            <pc:docMk/>
            <pc:sldMk cId="1222987896" sldId="2134803838"/>
            <ac:spMk id="2" creationId="{9DAA1417-01B3-4859-9CFE-A2543841C949}"/>
          </ac:spMkLst>
        </pc:spChg>
        <pc:spChg chg="del">
          <ac:chgData name="Dave Copeland" userId="6b30ca85-5c90-48ab-b91e-8a96c183e68b" providerId="ADAL" clId="{7387BABE-1CF3-4B10-AF1C-E696C733A237}" dt="2021-08-27T20:35:38.064" v="540"/>
          <ac:spMkLst>
            <pc:docMk/>
            <pc:sldMk cId="1222987896" sldId="2134803838"/>
            <ac:spMk id="3" creationId="{752C137F-3DFC-428A-8CD0-B8050C40CF30}"/>
          </ac:spMkLst>
        </pc:spChg>
        <pc:spChg chg="add del mod">
          <ac:chgData name="Dave Copeland" userId="6b30ca85-5c90-48ab-b91e-8a96c183e68b" providerId="ADAL" clId="{7387BABE-1CF3-4B10-AF1C-E696C733A237}" dt="2021-09-03T18:47:45.893" v="803" actId="478"/>
          <ac:spMkLst>
            <pc:docMk/>
            <pc:sldMk cId="1222987896" sldId="2134803838"/>
            <ac:spMk id="6" creationId="{0B3D3B40-402F-42DE-BE97-962F9F0EF531}"/>
          </ac:spMkLst>
        </pc:spChg>
        <pc:graphicFrameChg chg="add del modGraphic">
          <ac:chgData name="Dave Copeland" userId="6b30ca85-5c90-48ab-b91e-8a96c183e68b" providerId="ADAL" clId="{7387BABE-1CF3-4B10-AF1C-E696C733A237}" dt="2021-09-08T13:12:17.645" v="2029"/>
          <ac:graphicFrameMkLst>
            <pc:docMk/>
            <pc:sldMk cId="1222987896" sldId="2134803838"/>
            <ac:graphicFrameMk id="3" creationId="{B3EB5ADD-CFBA-4824-8200-B2DD3F5D681E}"/>
          </ac:graphicFrameMkLst>
        </pc:graphicFrameChg>
        <pc:graphicFrameChg chg="add mod modGraphic">
          <ac:chgData name="Dave Copeland" userId="6b30ca85-5c90-48ab-b91e-8a96c183e68b" providerId="ADAL" clId="{7387BABE-1CF3-4B10-AF1C-E696C733A237}" dt="2021-09-08T13:12:18.614" v="2030" actId="1076"/>
          <ac:graphicFrameMkLst>
            <pc:docMk/>
            <pc:sldMk cId="1222987896" sldId="2134803838"/>
            <ac:graphicFrameMk id="5" creationId="{DC8C501B-8674-44FE-8018-45639B0581C3}"/>
          </ac:graphicFrameMkLst>
        </pc:graphicFrameChg>
      </pc:sldChg>
      <pc:sldChg chg="modSp new mod ord">
        <pc:chgData name="Dave Copeland" userId="6b30ca85-5c90-48ab-b91e-8a96c183e68b" providerId="ADAL" clId="{7387BABE-1CF3-4B10-AF1C-E696C733A237}" dt="2021-09-16T20:19:27.022" v="6225" actId="5793"/>
        <pc:sldMkLst>
          <pc:docMk/>
          <pc:sldMk cId="4268473788" sldId="2134803839"/>
        </pc:sldMkLst>
        <pc:spChg chg="mod">
          <ac:chgData name="Dave Copeland" userId="6b30ca85-5c90-48ab-b91e-8a96c183e68b" providerId="ADAL" clId="{7387BABE-1CF3-4B10-AF1C-E696C733A237}" dt="2021-08-27T20:28:04.863" v="515" actId="20577"/>
          <ac:spMkLst>
            <pc:docMk/>
            <pc:sldMk cId="4268473788" sldId="2134803839"/>
            <ac:spMk id="2" creationId="{EC09C192-832B-4A36-9421-DC8127B70E75}"/>
          </ac:spMkLst>
        </pc:spChg>
        <pc:spChg chg="mod">
          <ac:chgData name="Dave Copeland" userId="6b30ca85-5c90-48ab-b91e-8a96c183e68b" providerId="ADAL" clId="{7387BABE-1CF3-4B10-AF1C-E696C733A237}" dt="2021-09-16T20:19:27.022" v="6225" actId="5793"/>
          <ac:spMkLst>
            <pc:docMk/>
            <pc:sldMk cId="4268473788" sldId="2134803839"/>
            <ac:spMk id="3" creationId="{4B0A7629-BA11-4A39-ACCA-C59C344052E5}"/>
          </ac:spMkLst>
        </pc:spChg>
      </pc:sldChg>
      <pc:sldChg chg="del">
        <pc:chgData name="Dave Copeland" userId="6b30ca85-5c90-48ab-b91e-8a96c183e68b" providerId="ADAL" clId="{7387BABE-1CF3-4B10-AF1C-E696C733A237}" dt="2021-08-27T19:26:01.712" v="32" actId="47"/>
        <pc:sldMkLst>
          <pc:docMk/>
          <pc:sldMk cId="2939554777" sldId="2134803840"/>
        </pc:sldMkLst>
      </pc:sldChg>
      <pc:sldChg chg="modSp new mod">
        <pc:chgData name="Dave Copeland" userId="6b30ca85-5c90-48ab-b91e-8a96c183e68b" providerId="ADAL" clId="{7387BABE-1CF3-4B10-AF1C-E696C733A237}" dt="2021-09-16T19:55:51.194" v="4995" actId="207"/>
        <pc:sldMkLst>
          <pc:docMk/>
          <pc:sldMk cId="3390156491" sldId="2134803840"/>
        </pc:sldMkLst>
        <pc:spChg chg="mod">
          <ac:chgData name="Dave Copeland" userId="6b30ca85-5c90-48ab-b91e-8a96c183e68b" providerId="ADAL" clId="{7387BABE-1CF3-4B10-AF1C-E696C733A237}" dt="2021-09-16T19:55:51.194" v="4995" actId="207"/>
          <ac:spMkLst>
            <pc:docMk/>
            <pc:sldMk cId="3390156491" sldId="2134803840"/>
            <ac:spMk id="2" creationId="{EED6578A-183E-463F-B295-123EA4DF6563}"/>
          </ac:spMkLst>
        </pc:spChg>
        <pc:spChg chg="mod">
          <ac:chgData name="Dave Copeland" userId="6b30ca85-5c90-48ab-b91e-8a96c183e68b" providerId="ADAL" clId="{7387BABE-1CF3-4B10-AF1C-E696C733A237}" dt="2021-09-10T15:42:52.198" v="3593" actId="6549"/>
          <ac:spMkLst>
            <pc:docMk/>
            <pc:sldMk cId="3390156491" sldId="2134803840"/>
            <ac:spMk id="3" creationId="{D14BAA7C-A14C-4D45-8428-09EED318ED71}"/>
          </ac:spMkLst>
        </pc:spChg>
      </pc:sldChg>
      <pc:sldChg chg="addSp delSp modSp new mod">
        <pc:chgData name="Dave Copeland" userId="6b30ca85-5c90-48ab-b91e-8a96c183e68b" providerId="ADAL" clId="{7387BABE-1CF3-4B10-AF1C-E696C733A237}" dt="2021-09-16T21:04:21.996" v="7201" actId="5793"/>
        <pc:sldMkLst>
          <pc:docMk/>
          <pc:sldMk cId="1152584157" sldId="2134803841"/>
        </pc:sldMkLst>
        <pc:spChg chg="mod">
          <ac:chgData name="Dave Copeland" userId="6b30ca85-5c90-48ab-b91e-8a96c183e68b" providerId="ADAL" clId="{7387BABE-1CF3-4B10-AF1C-E696C733A237}" dt="2021-09-16T19:55:58.293" v="4996" actId="207"/>
          <ac:spMkLst>
            <pc:docMk/>
            <pc:sldMk cId="1152584157" sldId="2134803841"/>
            <ac:spMk id="2" creationId="{F8190EAF-E1F6-49EB-A270-CB053B4FE7C8}"/>
          </ac:spMkLst>
        </pc:spChg>
        <pc:spChg chg="mod">
          <ac:chgData name="Dave Copeland" userId="6b30ca85-5c90-48ab-b91e-8a96c183e68b" providerId="ADAL" clId="{7387BABE-1CF3-4B10-AF1C-E696C733A237}" dt="2021-09-16T21:04:21.996" v="7201" actId="5793"/>
          <ac:spMkLst>
            <pc:docMk/>
            <pc:sldMk cId="1152584157" sldId="2134803841"/>
            <ac:spMk id="3" creationId="{EE8BCB0C-AA01-4749-81F5-DAD4551CBF1E}"/>
          </ac:spMkLst>
        </pc:spChg>
        <pc:picChg chg="add del mod">
          <ac:chgData name="Dave Copeland" userId="6b30ca85-5c90-48ab-b91e-8a96c183e68b" providerId="ADAL" clId="{7387BABE-1CF3-4B10-AF1C-E696C733A237}" dt="2021-09-10T15:47:00.923" v="3598" actId="478"/>
          <ac:picMkLst>
            <pc:docMk/>
            <pc:sldMk cId="1152584157" sldId="2134803841"/>
            <ac:picMk id="1026" creationId="{0A5C2833-0928-4D7A-8434-B3B76D838926}"/>
          </ac:picMkLst>
        </pc:picChg>
      </pc:sldChg>
      <pc:sldChg chg="modSp new del mod">
        <pc:chgData name="Dave Copeland" userId="6b30ca85-5c90-48ab-b91e-8a96c183e68b" providerId="ADAL" clId="{7387BABE-1CF3-4B10-AF1C-E696C733A237}" dt="2021-09-10T15:47:34.098" v="3599" actId="47"/>
        <pc:sldMkLst>
          <pc:docMk/>
          <pc:sldMk cId="2266851008" sldId="2134803842"/>
        </pc:sldMkLst>
        <pc:spChg chg="mod">
          <ac:chgData name="Dave Copeland" userId="6b30ca85-5c90-48ab-b91e-8a96c183e68b" providerId="ADAL" clId="{7387BABE-1CF3-4B10-AF1C-E696C733A237}" dt="2021-08-27T20:40:34.365" v="603"/>
          <ac:spMkLst>
            <pc:docMk/>
            <pc:sldMk cId="2266851008" sldId="2134803842"/>
            <ac:spMk id="2" creationId="{6C1134C9-B8E9-44E9-A88D-012A7EFFE0D2}"/>
          </ac:spMkLst>
        </pc:spChg>
        <pc:spChg chg="mod">
          <ac:chgData name="Dave Copeland" userId="6b30ca85-5c90-48ab-b91e-8a96c183e68b" providerId="ADAL" clId="{7387BABE-1CF3-4B10-AF1C-E696C733A237}" dt="2021-08-27T20:41:16.605" v="604"/>
          <ac:spMkLst>
            <pc:docMk/>
            <pc:sldMk cId="2266851008" sldId="2134803842"/>
            <ac:spMk id="3" creationId="{0EE9BA25-BA30-4918-9EC3-E5CA5706EBB8}"/>
          </ac:spMkLst>
        </pc:spChg>
      </pc:sldChg>
      <pc:sldChg chg="addSp delSp modSp new mod">
        <pc:chgData name="Dave Copeland" userId="6b30ca85-5c90-48ab-b91e-8a96c183e68b" providerId="ADAL" clId="{7387BABE-1CF3-4B10-AF1C-E696C733A237}" dt="2021-09-16T20:30:41.727" v="6727" actId="14100"/>
        <pc:sldMkLst>
          <pc:docMk/>
          <pc:sldMk cId="2144019481" sldId="2134803843"/>
        </pc:sldMkLst>
        <pc:spChg chg="mod">
          <ac:chgData name="Dave Copeland" userId="6b30ca85-5c90-48ab-b91e-8a96c183e68b" providerId="ADAL" clId="{7387BABE-1CF3-4B10-AF1C-E696C733A237}" dt="2021-09-16T19:56:05.949" v="4997" actId="207"/>
          <ac:spMkLst>
            <pc:docMk/>
            <pc:sldMk cId="2144019481" sldId="2134803843"/>
            <ac:spMk id="2" creationId="{4E2D4763-6E32-4F1C-8CD5-3537180589E9}"/>
          </ac:spMkLst>
        </pc:spChg>
        <pc:spChg chg="add del mod">
          <ac:chgData name="Dave Copeland" userId="6b30ca85-5c90-48ab-b91e-8a96c183e68b" providerId="ADAL" clId="{7387BABE-1CF3-4B10-AF1C-E696C733A237}" dt="2021-09-16T20:29:47.474" v="6722" actId="5793"/>
          <ac:spMkLst>
            <pc:docMk/>
            <pc:sldMk cId="2144019481" sldId="2134803843"/>
            <ac:spMk id="3" creationId="{F84A0CE0-F7CF-4027-9986-A66A22698AEA}"/>
          </ac:spMkLst>
        </pc:spChg>
        <pc:spChg chg="add del">
          <ac:chgData name="Dave Copeland" userId="6b30ca85-5c90-48ab-b91e-8a96c183e68b" providerId="ADAL" clId="{7387BABE-1CF3-4B10-AF1C-E696C733A237}" dt="2021-08-27T20:42:29.236" v="608"/>
          <ac:spMkLst>
            <pc:docMk/>
            <pc:sldMk cId="2144019481" sldId="2134803843"/>
            <ac:spMk id="6" creationId="{1D4B4FAC-20BA-4215-8C40-B1B3B23AB1B7}"/>
          </ac:spMkLst>
        </pc:spChg>
        <pc:spChg chg="add mod">
          <ac:chgData name="Dave Copeland" userId="6b30ca85-5c90-48ab-b91e-8a96c183e68b" providerId="ADAL" clId="{7387BABE-1CF3-4B10-AF1C-E696C733A237}" dt="2021-09-16T20:30:41.727" v="6727" actId="14100"/>
          <ac:spMkLst>
            <pc:docMk/>
            <pc:sldMk cId="2144019481" sldId="2134803843"/>
            <ac:spMk id="8" creationId="{4BC0064E-6DA1-4045-8225-398E3EBC8409}"/>
          </ac:spMkLst>
        </pc:spChg>
        <pc:graphicFrameChg chg="add del mod">
          <ac:chgData name="Dave Copeland" userId="6b30ca85-5c90-48ab-b91e-8a96c183e68b" providerId="ADAL" clId="{7387BABE-1CF3-4B10-AF1C-E696C733A237}" dt="2021-08-27T20:42:29.236" v="608"/>
          <ac:graphicFrameMkLst>
            <pc:docMk/>
            <pc:sldMk cId="2144019481" sldId="2134803843"/>
            <ac:graphicFrameMk id="5" creationId="{3046DF5B-9F07-480D-8AB5-BB18F3971A0F}"/>
          </ac:graphicFrameMkLst>
        </pc:graphicFrameChg>
        <pc:graphicFrameChg chg="add mod modGraphic">
          <ac:chgData name="Dave Copeland" userId="6b30ca85-5c90-48ab-b91e-8a96c183e68b" providerId="ADAL" clId="{7387BABE-1CF3-4B10-AF1C-E696C733A237}" dt="2021-09-08T13:33:16.819" v="2294" actId="1076"/>
          <ac:graphicFrameMkLst>
            <pc:docMk/>
            <pc:sldMk cId="2144019481" sldId="2134803843"/>
            <ac:graphicFrameMk id="7" creationId="{C253F3ED-DEA4-4B41-B421-C4194F333104}"/>
          </ac:graphicFrameMkLst>
        </pc:graphicFrameChg>
      </pc:sldChg>
      <pc:sldChg chg="modSp new mod">
        <pc:chgData name="Dave Copeland" userId="6b30ca85-5c90-48ab-b91e-8a96c183e68b" providerId="ADAL" clId="{7387BABE-1CF3-4B10-AF1C-E696C733A237}" dt="2021-09-16T21:08:43.348" v="7280" actId="20577"/>
        <pc:sldMkLst>
          <pc:docMk/>
          <pc:sldMk cId="3783408089" sldId="2134803844"/>
        </pc:sldMkLst>
        <pc:spChg chg="mod">
          <ac:chgData name="Dave Copeland" userId="6b30ca85-5c90-48ab-b91e-8a96c183e68b" providerId="ADAL" clId="{7387BABE-1CF3-4B10-AF1C-E696C733A237}" dt="2021-09-10T15:48:54.374" v="3609" actId="20577"/>
          <ac:spMkLst>
            <pc:docMk/>
            <pc:sldMk cId="3783408089" sldId="2134803844"/>
            <ac:spMk id="2" creationId="{FFF5371A-C87D-4511-9483-875176329F32}"/>
          </ac:spMkLst>
        </pc:spChg>
        <pc:spChg chg="mod">
          <ac:chgData name="Dave Copeland" userId="6b30ca85-5c90-48ab-b91e-8a96c183e68b" providerId="ADAL" clId="{7387BABE-1CF3-4B10-AF1C-E696C733A237}" dt="2021-09-16T21:08:43.348" v="7280" actId="20577"/>
          <ac:spMkLst>
            <pc:docMk/>
            <pc:sldMk cId="3783408089" sldId="2134803844"/>
            <ac:spMk id="3" creationId="{1A8D6288-6927-4797-B4C8-2BEBDA65D7B3}"/>
          </ac:spMkLst>
        </pc:spChg>
      </pc:sldChg>
      <pc:sldChg chg="modSp new mod">
        <pc:chgData name="Dave Copeland" userId="6b30ca85-5c90-48ab-b91e-8a96c183e68b" providerId="ADAL" clId="{7387BABE-1CF3-4B10-AF1C-E696C733A237}" dt="2021-09-16T21:09:35.900" v="7289" actId="20577"/>
        <pc:sldMkLst>
          <pc:docMk/>
          <pc:sldMk cId="3829449730" sldId="2134803845"/>
        </pc:sldMkLst>
        <pc:spChg chg="mod">
          <ac:chgData name="Dave Copeland" userId="6b30ca85-5c90-48ab-b91e-8a96c183e68b" providerId="ADAL" clId="{7387BABE-1CF3-4B10-AF1C-E696C733A237}" dt="2021-09-03T19:35:37.343" v="1055" actId="20577"/>
          <ac:spMkLst>
            <pc:docMk/>
            <pc:sldMk cId="3829449730" sldId="2134803845"/>
            <ac:spMk id="2" creationId="{F3503F95-E309-494B-8C31-70ED6531520B}"/>
          </ac:spMkLst>
        </pc:spChg>
        <pc:spChg chg="mod">
          <ac:chgData name="Dave Copeland" userId="6b30ca85-5c90-48ab-b91e-8a96c183e68b" providerId="ADAL" clId="{7387BABE-1CF3-4B10-AF1C-E696C733A237}" dt="2021-09-16T21:09:35.900" v="7289" actId="20577"/>
          <ac:spMkLst>
            <pc:docMk/>
            <pc:sldMk cId="3829449730" sldId="2134803845"/>
            <ac:spMk id="3" creationId="{DAC9778E-B439-471C-8C97-12FB2760914A}"/>
          </ac:spMkLst>
        </pc:spChg>
      </pc:sldChg>
      <pc:sldChg chg="addSp delSp modSp new del">
        <pc:chgData name="Dave Copeland" userId="6b30ca85-5c90-48ab-b91e-8a96c183e68b" providerId="ADAL" clId="{7387BABE-1CF3-4B10-AF1C-E696C733A237}" dt="2021-09-03T20:25:13.041" v="1539" actId="47"/>
        <pc:sldMkLst>
          <pc:docMk/>
          <pc:sldMk cId="2870022148" sldId="2134803846"/>
        </pc:sldMkLst>
        <pc:spChg chg="add del">
          <ac:chgData name="Dave Copeland" userId="6b30ca85-5c90-48ab-b91e-8a96c183e68b" providerId="ADAL" clId="{7387BABE-1CF3-4B10-AF1C-E696C733A237}" dt="2021-09-03T20:24:50.890" v="1537"/>
          <ac:spMkLst>
            <pc:docMk/>
            <pc:sldMk cId="2870022148" sldId="2134803846"/>
            <ac:spMk id="2" creationId="{968E9521-E1AD-4F53-9ED6-BB8492B84801}"/>
          </ac:spMkLst>
        </pc:spChg>
        <pc:picChg chg="add del mod">
          <ac:chgData name="Dave Copeland" userId="6b30ca85-5c90-48ab-b91e-8a96c183e68b" providerId="ADAL" clId="{7387BABE-1CF3-4B10-AF1C-E696C733A237}" dt="2021-09-03T20:24:50.890" v="1537"/>
          <ac:picMkLst>
            <pc:docMk/>
            <pc:sldMk cId="2870022148" sldId="2134803846"/>
            <ac:picMk id="4" creationId="{E170F63A-1E57-42ED-8909-227426EB705C}"/>
          </ac:picMkLst>
        </pc:picChg>
      </pc:sldChg>
      <pc:sldChg chg="delSp modSp mod">
        <pc:chgData name="Dave Copeland" userId="6b30ca85-5c90-48ab-b91e-8a96c183e68b" providerId="ADAL" clId="{7387BABE-1CF3-4B10-AF1C-E696C733A237}" dt="2021-09-03T20:42:43.939" v="1795" actId="14100"/>
        <pc:sldMkLst>
          <pc:docMk/>
          <pc:sldMk cId="3589075721" sldId="2134803847"/>
        </pc:sldMkLst>
        <pc:spChg chg="mod">
          <ac:chgData name="Dave Copeland" userId="6b30ca85-5c90-48ab-b91e-8a96c183e68b" providerId="ADAL" clId="{7387BABE-1CF3-4B10-AF1C-E696C733A237}" dt="2021-09-03T20:25:48.917" v="1554" actId="20577"/>
          <ac:spMkLst>
            <pc:docMk/>
            <pc:sldMk cId="3589075721" sldId="2134803847"/>
            <ac:spMk id="3" creationId="{F89D7A18-735F-4497-BBEE-79AB67847CE0}"/>
          </ac:spMkLst>
        </pc:spChg>
        <pc:spChg chg="del">
          <ac:chgData name="Dave Copeland" userId="6b30ca85-5c90-48ab-b91e-8a96c183e68b" providerId="ADAL" clId="{7387BABE-1CF3-4B10-AF1C-E696C733A237}" dt="2021-09-03T20:25:55.791" v="1555" actId="478"/>
          <ac:spMkLst>
            <pc:docMk/>
            <pc:sldMk cId="3589075721" sldId="2134803847"/>
            <ac:spMk id="4" creationId="{3F3A0D36-425F-45B1-AD01-56922FB962A2}"/>
          </ac:spMkLst>
        </pc:spChg>
        <pc:picChg chg="mod">
          <ac:chgData name="Dave Copeland" userId="6b30ca85-5c90-48ab-b91e-8a96c183e68b" providerId="ADAL" clId="{7387BABE-1CF3-4B10-AF1C-E696C733A237}" dt="2021-09-03T20:42:39.372" v="1794" actId="14100"/>
          <ac:picMkLst>
            <pc:docMk/>
            <pc:sldMk cId="3589075721" sldId="2134803847"/>
            <ac:picMk id="8" creationId="{0F71BB61-B9B2-4401-8F53-D5461753D21A}"/>
          </ac:picMkLst>
        </pc:picChg>
        <pc:picChg chg="mod">
          <ac:chgData name="Dave Copeland" userId="6b30ca85-5c90-48ab-b91e-8a96c183e68b" providerId="ADAL" clId="{7387BABE-1CF3-4B10-AF1C-E696C733A237}" dt="2021-09-03T20:42:43.939" v="1795" actId="14100"/>
          <ac:picMkLst>
            <pc:docMk/>
            <pc:sldMk cId="3589075721" sldId="2134803847"/>
            <ac:picMk id="10" creationId="{D919DC12-DB4E-4F40-A596-E60168A9491B}"/>
          </ac:picMkLst>
        </pc:picChg>
      </pc:sldChg>
      <pc:sldChg chg="modSp new mod">
        <pc:chgData name="Dave Copeland" userId="6b30ca85-5c90-48ab-b91e-8a96c183e68b" providerId="ADAL" clId="{7387BABE-1CF3-4B10-AF1C-E696C733A237}" dt="2021-09-16T21:02:50.570" v="7200" actId="33524"/>
        <pc:sldMkLst>
          <pc:docMk/>
          <pc:sldMk cId="696909300" sldId="2134803848"/>
        </pc:sldMkLst>
        <pc:spChg chg="mod">
          <ac:chgData name="Dave Copeland" userId="6b30ca85-5c90-48ab-b91e-8a96c183e68b" providerId="ADAL" clId="{7387BABE-1CF3-4B10-AF1C-E696C733A237}" dt="2021-09-10T15:39:41.992" v="3554" actId="20577"/>
          <ac:spMkLst>
            <pc:docMk/>
            <pc:sldMk cId="696909300" sldId="2134803848"/>
            <ac:spMk id="2" creationId="{08598CE1-909C-495B-91B7-88BEFB0E6012}"/>
          </ac:spMkLst>
        </pc:spChg>
        <pc:spChg chg="mod">
          <ac:chgData name="Dave Copeland" userId="6b30ca85-5c90-48ab-b91e-8a96c183e68b" providerId="ADAL" clId="{7387BABE-1CF3-4B10-AF1C-E696C733A237}" dt="2021-09-16T21:02:50.570" v="7200" actId="33524"/>
          <ac:spMkLst>
            <pc:docMk/>
            <pc:sldMk cId="696909300" sldId="2134803848"/>
            <ac:spMk id="3" creationId="{D9687D47-51FD-4490-8CE2-8554CAF788C9}"/>
          </ac:spMkLst>
        </pc:spChg>
      </pc:sldChg>
      <pc:sldChg chg="modSp new mod ord">
        <pc:chgData name="Dave Copeland" userId="6b30ca85-5c90-48ab-b91e-8a96c183e68b" providerId="ADAL" clId="{7387BABE-1CF3-4B10-AF1C-E696C733A237}" dt="2021-09-16T20:42:12.658" v="7110" actId="20577"/>
        <pc:sldMkLst>
          <pc:docMk/>
          <pc:sldMk cId="330527042" sldId="2134803849"/>
        </pc:sldMkLst>
        <pc:spChg chg="mod">
          <ac:chgData name="Dave Copeland" userId="6b30ca85-5c90-48ab-b91e-8a96c183e68b" providerId="ADAL" clId="{7387BABE-1CF3-4B10-AF1C-E696C733A237}" dt="2021-09-08T13:14:54.950" v="2118" actId="313"/>
          <ac:spMkLst>
            <pc:docMk/>
            <pc:sldMk cId="330527042" sldId="2134803849"/>
            <ac:spMk id="2" creationId="{CCF16B6C-26AD-4258-BA0C-9A655685EC16}"/>
          </ac:spMkLst>
        </pc:spChg>
        <pc:spChg chg="mod">
          <ac:chgData name="Dave Copeland" userId="6b30ca85-5c90-48ab-b91e-8a96c183e68b" providerId="ADAL" clId="{7387BABE-1CF3-4B10-AF1C-E696C733A237}" dt="2021-09-16T20:42:12.658" v="7110" actId="20577"/>
          <ac:spMkLst>
            <pc:docMk/>
            <pc:sldMk cId="330527042" sldId="2134803849"/>
            <ac:spMk id="3" creationId="{ADE28D93-59DF-4127-9F44-A687AA2129FB}"/>
          </ac:spMkLst>
        </pc:spChg>
      </pc:sldChg>
      <pc:sldChg chg="modSp new mod">
        <pc:chgData name="Dave Copeland" userId="6b30ca85-5c90-48ab-b91e-8a96c183e68b" providerId="ADAL" clId="{7387BABE-1CF3-4B10-AF1C-E696C733A237}" dt="2021-09-16T20:51:37.703" v="7116" actId="20577"/>
        <pc:sldMkLst>
          <pc:docMk/>
          <pc:sldMk cId="4063245799" sldId="2134803850"/>
        </pc:sldMkLst>
        <pc:spChg chg="mod">
          <ac:chgData name="Dave Copeland" userId="6b30ca85-5c90-48ab-b91e-8a96c183e68b" providerId="ADAL" clId="{7387BABE-1CF3-4B10-AF1C-E696C733A237}" dt="2021-09-08T14:21:20.835" v="2794" actId="20577"/>
          <ac:spMkLst>
            <pc:docMk/>
            <pc:sldMk cId="4063245799" sldId="2134803850"/>
            <ac:spMk id="2" creationId="{1AE70FBF-FAAB-4C24-8222-8AAA6BDFCF8C}"/>
          </ac:spMkLst>
        </pc:spChg>
        <pc:spChg chg="mod">
          <ac:chgData name="Dave Copeland" userId="6b30ca85-5c90-48ab-b91e-8a96c183e68b" providerId="ADAL" clId="{7387BABE-1CF3-4B10-AF1C-E696C733A237}" dt="2021-09-16T20:51:37.703" v="7116" actId="20577"/>
          <ac:spMkLst>
            <pc:docMk/>
            <pc:sldMk cId="4063245799" sldId="2134803850"/>
            <ac:spMk id="3" creationId="{CE77897F-3D02-42AE-BB4C-A50D8EBA1580}"/>
          </ac:spMkLst>
        </pc:spChg>
      </pc:sldChg>
      <pc:sldChg chg="del">
        <pc:chgData name="Dave Copeland" userId="6b30ca85-5c90-48ab-b91e-8a96c183e68b" providerId="ADAL" clId="{7387BABE-1CF3-4B10-AF1C-E696C733A237}" dt="2021-08-27T19:26:00.454" v="31" actId="47"/>
        <pc:sldMkLst>
          <pc:docMk/>
          <pc:sldMk cId="949282616" sldId="2134804048"/>
        </pc:sldMkLst>
      </pc:sldChg>
      <pc:sldChg chg="del">
        <pc:chgData name="Dave Copeland" userId="6b30ca85-5c90-48ab-b91e-8a96c183e68b" providerId="ADAL" clId="{7387BABE-1CF3-4B10-AF1C-E696C733A237}" dt="2021-08-27T19:25:47.635" v="25" actId="47"/>
        <pc:sldMkLst>
          <pc:docMk/>
          <pc:sldMk cId="477209587" sldId="2134804050"/>
        </pc:sldMkLst>
      </pc:sldChg>
      <pc:sldChg chg="del">
        <pc:chgData name="Dave Copeland" userId="6b30ca85-5c90-48ab-b91e-8a96c183e68b" providerId="ADAL" clId="{7387BABE-1CF3-4B10-AF1C-E696C733A237}" dt="2021-08-27T19:25:51.125" v="27" actId="47"/>
        <pc:sldMkLst>
          <pc:docMk/>
          <pc:sldMk cId="2357116870" sldId="2134804053"/>
        </pc:sldMkLst>
      </pc:sldChg>
      <pc:sldChg chg="delSp modSp mod">
        <pc:chgData name="Dave Copeland" userId="6b30ca85-5c90-48ab-b91e-8a96c183e68b" providerId="ADAL" clId="{7387BABE-1CF3-4B10-AF1C-E696C733A237}" dt="2021-09-16T20:46:08.764" v="7114" actId="14100"/>
        <pc:sldMkLst>
          <pc:docMk/>
          <pc:sldMk cId="3930049409" sldId="2145708478"/>
        </pc:sldMkLst>
        <pc:spChg chg="mod">
          <ac:chgData name="Dave Copeland" userId="6b30ca85-5c90-48ab-b91e-8a96c183e68b" providerId="ADAL" clId="{7387BABE-1CF3-4B10-AF1C-E696C733A237}" dt="2021-09-10T15:05:53.345" v="3100" actId="20577"/>
          <ac:spMkLst>
            <pc:docMk/>
            <pc:sldMk cId="3930049409" sldId="2145708478"/>
            <ac:spMk id="2" creationId="{54BCBECC-7D5B-4BD6-81FA-D5FD047E6593}"/>
          </ac:spMkLst>
        </pc:spChg>
        <pc:spChg chg="del mod">
          <ac:chgData name="Dave Copeland" userId="6b30ca85-5c90-48ab-b91e-8a96c183e68b" providerId="ADAL" clId="{7387BABE-1CF3-4B10-AF1C-E696C733A237}" dt="2021-09-10T15:07:11.703" v="3105" actId="478"/>
          <ac:spMkLst>
            <pc:docMk/>
            <pc:sldMk cId="3930049409" sldId="2145708478"/>
            <ac:spMk id="9" creationId="{83566003-E956-4609-B606-D8C80FD6CBA5}"/>
          </ac:spMkLst>
        </pc:spChg>
        <pc:spChg chg="mod">
          <ac:chgData name="Dave Copeland" userId="6b30ca85-5c90-48ab-b91e-8a96c183e68b" providerId="ADAL" clId="{7387BABE-1CF3-4B10-AF1C-E696C733A237}" dt="2021-09-16T20:45:40.155" v="7112" actId="1076"/>
          <ac:spMkLst>
            <pc:docMk/>
            <pc:sldMk cId="3930049409" sldId="2145708478"/>
            <ac:spMk id="13" creationId="{AEA81ACB-129C-450C-86FB-0A9837CEE522}"/>
          </ac:spMkLst>
        </pc:spChg>
        <pc:spChg chg="del mod">
          <ac:chgData name="Dave Copeland" userId="6b30ca85-5c90-48ab-b91e-8a96c183e68b" providerId="ADAL" clId="{7387BABE-1CF3-4B10-AF1C-E696C733A237}" dt="2021-09-10T15:07:36.451" v="3107" actId="478"/>
          <ac:spMkLst>
            <pc:docMk/>
            <pc:sldMk cId="3930049409" sldId="2145708478"/>
            <ac:spMk id="18" creationId="{131AC7B9-36AA-4E7C-9596-F6A5135A967C}"/>
          </ac:spMkLst>
        </pc:spChg>
        <pc:spChg chg="mod">
          <ac:chgData name="Dave Copeland" userId="6b30ca85-5c90-48ab-b91e-8a96c183e68b" providerId="ADAL" clId="{7387BABE-1CF3-4B10-AF1C-E696C733A237}" dt="2021-09-16T20:45:32.754" v="7111" actId="1076"/>
          <ac:spMkLst>
            <pc:docMk/>
            <pc:sldMk cId="3930049409" sldId="2145708478"/>
            <ac:spMk id="21" creationId="{C3790BF5-2268-4AF6-A366-7AD260F22B15}"/>
          </ac:spMkLst>
        </pc:spChg>
        <pc:spChg chg="mod">
          <ac:chgData name="Dave Copeland" userId="6b30ca85-5c90-48ab-b91e-8a96c183e68b" providerId="ADAL" clId="{7387BABE-1CF3-4B10-AF1C-E696C733A237}" dt="2021-09-16T20:46:08.764" v="7114" actId="14100"/>
          <ac:spMkLst>
            <pc:docMk/>
            <pc:sldMk cId="3930049409" sldId="2145708478"/>
            <ac:spMk id="22" creationId="{346732B2-B3D1-478F-AB4B-4424E082A26D}"/>
          </ac:spMkLst>
        </pc:spChg>
        <pc:spChg chg="mod">
          <ac:chgData name="Dave Copeland" userId="6b30ca85-5c90-48ab-b91e-8a96c183e68b" providerId="ADAL" clId="{7387BABE-1CF3-4B10-AF1C-E696C733A237}" dt="2021-09-10T15:11:41.060" v="3129" actId="14100"/>
          <ac:spMkLst>
            <pc:docMk/>
            <pc:sldMk cId="3930049409" sldId="2145708478"/>
            <ac:spMk id="23" creationId="{4E1BB59D-44BE-40CA-9AF8-9E16B3C6CAC9}"/>
          </ac:spMkLst>
        </pc:spChg>
        <pc:spChg chg="mod">
          <ac:chgData name="Dave Copeland" userId="6b30ca85-5c90-48ab-b91e-8a96c183e68b" providerId="ADAL" clId="{7387BABE-1CF3-4B10-AF1C-E696C733A237}" dt="2021-09-10T15:11:34.602" v="3128" actId="14100"/>
          <ac:spMkLst>
            <pc:docMk/>
            <pc:sldMk cId="3930049409" sldId="2145708478"/>
            <ac:spMk id="24" creationId="{12C9B83C-EA54-4715-BAC6-B685CD02E747}"/>
          </ac:spMkLst>
        </pc:spChg>
        <pc:spChg chg="mod">
          <ac:chgData name="Dave Copeland" userId="6b30ca85-5c90-48ab-b91e-8a96c183e68b" providerId="ADAL" clId="{7387BABE-1CF3-4B10-AF1C-E696C733A237}" dt="2021-09-10T15:11:51.850" v="3131" actId="14100"/>
          <ac:spMkLst>
            <pc:docMk/>
            <pc:sldMk cId="3930049409" sldId="2145708478"/>
            <ac:spMk id="25" creationId="{B6F8EBC0-5A01-4F1D-9F50-9807EAAA282B}"/>
          </ac:spMkLst>
        </pc:spChg>
        <pc:picChg chg="mod">
          <ac:chgData name="Dave Copeland" userId="6b30ca85-5c90-48ab-b91e-8a96c183e68b" providerId="ADAL" clId="{7387BABE-1CF3-4B10-AF1C-E696C733A237}" dt="2021-09-10T15:09:07.999" v="3113" actId="14100"/>
          <ac:picMkLst>
            <pc:docMk/>
            <pc:sldMk cId="3930049409" sldId="2145708478"/>
            <ac:picMk id="7" creationId="{BD187EE5-3747-45E9-B9F6-B9F15D905AFF}"/>
          </ac:picMkLst>
        </pc:picChg>
        <pc:picChg chg="mod">
          <ac:chgData name="Dave Copeland" userId="6b30ca85-5c90-48ab-b91e-8a96c183e68b" providerId="ADAL" clId="{7387BABE-1CF3-4B10-AF1C-E696C733A237}" dt="2021-09-16T20:46:02.955" v="7113" actId="1076"/>
          <ac:picMkLst>
            <pc:docMk/>
            <pc:sldMk cId="3930049409" sldId="2145708478"/>
            <ac:picMk id="15" creationId="{B29AB647-1CA0-4F61-8F7A-43A62F33EA1F}"/>
          </ac:picMkLst>
        </pc:picChg>
        <pc:picChg chg="del">
          <ac:chgData name="Dave Copeland" userId="6b30ca85-5c90-48ab-b91e-8a96c183e68b" providerId="ADAL" clId="{7387BABE-1CF3-4B10-AF1C-E696C733A237}" dt="2021-09-10T15:08:23.998" v="3108" actId="478"/>
          <ac:picMkLst>
            <pc:docMk/>
            <pc:sldMk cId="3930049409" sldId="2145708478"/>
            <ac:picMk id="17" creationId="{C9FEBDD5-474B-4DBE-BC0A-AD0951C60607}"/>
          </ac:picMkLst>
        </pc:picChg>
      </pc:sldChg>
      <pc:sldChg chg="addSp delSp modSp new mod">
        <pc:chgData name="Dave Copeland" userId="6b30ca85-5c90-48ab-b91e-8a96c183e68b" providerId="ADAL" clId="{7387BABE-1CF3-4B10-AF1C-E696C733A237}" dt="2021-09-10T15:26:50.830" v="3197" actId="20577"/>
        <pc:sldMkLst>
          <pc:docMk/>
          <pc:sldMk cId="2144810539" sldId="2145708479"/>
        </pc:sldMkLst>
        <pc:spChg chg="mod">
          <ac:chgData name="Dave Copeland" userId="6b30ca85-5c90-48ab-b91e-8a96c183e68b" providerId="ADAL" clId="{7387BABE-1CF3-4B10-AF1C-E696C733A237}" dt="2021-09-10T15:26:50.830" v="3197" actId="20577"/>
          <ac:spMkLst>
            <pc:docMk/>
            <pc:sldMk cId="2144810539" sldId="2145708479"/>
            <ac:spMk id="2" creationId="{35EE28F4-8111-46F9-9368-548C50862E95}"/>
          </ac:spMkLst>
        </pc:spChg>
        <pc:spChg chg="mod">
          <ac:chgData name="Dave Copeland" userId="6b30ca85-5c90-48ab-b91e-8a96c183e68b" providerId="ADAL" clId="{7387BABE-1CF3-4B10-AF1C-E696C733A237}" dt="2021-09-10T15:22:49.902" v="3136" actId="1076"/>
          <ac:spMkLst>
            <pc:docMk/>
            <pc:sldMk cId="2144810539" sldId="2145708479"/>
            <ac:spMk id="3" creationId="{3E29E232-33CB-4609-8DE4-110EE03612A6}"/>
          </ac:spMkLst>
        </pc:spChg>
        <pc:spChg chg="add del">
          <ac:chgData name="Dave Copeland" userId="6b30ca85-5c90-48ab-b91e-8a96c183e68b" providerId="ADAL" clId="{7387BABE-1CF3-4B10-AF1C-E696C733A237}" dt="2021-09-10T15:22:59.298" v="3138" actId="22"/>
          <ac:spMkLst>
            <pc:docMk/>
            <pc:sldMk cId="2144810539" sldId="2145708479"/>
            <ac:spMk id="8" creationId="{89123A53-8857-4103-8CB0-8B2A2E16B5B5}"/>
          </ac:spMkLst>
        </pc:spChg>
        <pc:spChg chg="add mod">
          <ac:chgData name="Dave Copeland" userId="6b30ca85-5c90-48ab-b91e-8a96c183e68b" providerId="ADAL" clId="{7387BABE-1CF3-4B10-AF1C-E696C733A237}" dt="2021-09-10T15:23:37.755" v="3142" actId="1076"/>
          <ac:spMkLst>
            <pc:docMk/>
            <pc:sldMk cId="2144810539" sldId="2145708479"/>
            <ac:spMk id="10" creationId="{CA12A046-EC23-42A3-A0EE-256F905B3556}"/>
          </ac:spMkLst>
        </pc:spChg>
        <pc:picChg chg="add mod">
          <ac:chgData name="Dave Copeland" userId="6b30ca85-5c90-48ab-b91e-8a96c183e68b" providerId="ADAL" clId="{7387BABE-1CF3-4B10-AF1C-E696C733A237}" dt="2021-09-10T15:24:00.861" v="3145" actId="1076"/>
          <ac:picMkLst>
            <pc:docMk/>
            <pc:sldMk cId="2144810539" sldId="2145708479"/>
            <ac:picMk id="6" creationId="{34169C07-8855-4ECD-B815-76CA2F6C7776}"/>
          </ac:picMkLst>
        </pc:picChg>
      </pc:sldChg>
      <pc:sldChg chg="modSp new del mod">
        <pc:chgData name="Dave Copeland" userId="6b30ca85-5c90-48ab-b91e-8a96c183e68b" providerId="ADAL" clId="{7387BABE-1CF3-4B10-AF1C-E696C733A237}" dt="2021-09-10T16:00:27.369" v="3924" actId="47"/>
        <pc:sldMkLst>
          <pc:docMk/>
          <pc:sldMk cId="3999568429" sldId="2145708480"/>
        </pc:sldMkLst>
        <pc:spChg chg="mod">
          <ac:chgData name="Dave Copeland" userId="6b30ca85-5c90-48ab-b91e-8a96c183e68b" providerId="ADAL" clId="{7387BABE-1CF3-4B10-AF1C-E696C733A237}" dt="2021-09-10T15:59:51.157" v="3920" actId="20577"/>
          <ac:spMkLst>
            <pc:docMk/>
            <pc:sldMk cId="3999568429" sldId="2145708480"/>
            <ac:spMk id="3" creationId="{AE13F7F9-16CE-41F8-9301-B676FFEA1810}"/>
          </ac:spMkLst>
        </pc:spChg>
      </pc:sldChg>
      <pc:sldChg chg="modSp new mod ord">
        <pc:chgData name="Dave Copeland" userId="6b30ca85-5c90-48ab-b91e-8a96c183e68b" providerId="ADAL" clId="{7387BABE-1CF3-4B10-AF1C-E696C733A237}" dt="2021-09-16T20:19:46.934" v="6228" actId="5793"/>
        <pc:sldMkLst>
          <pc:docMk/>
          <pc:sldMk cId="3119644825" sldId="2145708481"/>
        </pc:sldMkLst>
        <pc:spChg chg="mod">
          <ac:chgData name="Dave Copeland" userId="6b30ca85-5c90-48ab-b91e-8a96c183e68b" providerId="ADAL" clId="{7387BABE-1CF3-4B10-AF1C-E696C733A237}" dt="2021-09-10T16:10:10.418" v="4561" actId="20577"/>
          <ac:spMkLst>
            <pc:docMk/>
            <pc:sldMk cId="3119644825" sldId="2145708481"/>
            <ac:spMk id="2" creationId="{739457E7-1D4E-4FDA-890E-F6D66B57CE3F}"/>
          </ac:spMkLst>
        </pc:spChg>
        <pc:spChg chg="mod">
          <ac:chgData name="Dave Copeland" userId="6b30ca85-5c90-48ab-b91e-8a96c183e68b" providerId="ADAL" clId="{7387BABE-1CF3-4B10-AF1C-E696C733A237}" dt="2021-09-16T20:19:46.934" v="6228" actId="5793"/>
          <ac:spMkLst>
            <pc:docMk/>
            <pc:sldMk cId="3119644825" sldId="2145708481"/>
            <ac:spMk id="3" creationId="{5F454C2B-0451-4A6E-9AD1-7EC529B47EA4}"/>
          </ac:spMkLst>
        </pc:spChg>
      </pc:sldChg>
      <pc:sldChg chg="modSp new mod">
        <pc:chgData name="Dave Copeland" userId="6b30ca85-5c90-48ab-b91e-8a96c183e68b" providerId="ADAL" clId="{7387BABE-1CF3-4B10-AF1C-E696C733A237}" dt="2021-09-16T21:11:30.179" v="7328" actId="20577"/>
        <pc:sldMkLst>
          <pc:docMk/>
          <pc:sldMk cId="1569750755" sldId="2145708482"/>
        </pc:sldMkLst>
        <pc:spChg chg="mod">
          <ac:chgData name="Dave Copeland" userId="6b30ca85-5c90-48ab-b91e-8a96c183e68b" providerId="ADAL" clId="{7387BABE-1CF3-4B10-AF1C-E696C733A237}" dt="2021-09-10T17:36:15.298" v="4984" actId="20577"/>
          <ac:spMkLst>
            <pc:docMk/>
            <pc:sldMk cId="1569750755" sldId="2145708482"/>
            <ac:spMk id="2" creationId="{392C4485-6978-4006-978B-36762147FA90}"/>
          </ac:spMkLst>
        </pc:spChg>
        <pc:spChg chg="mod">
          <ac:chgData name="Dave Copeland" userId="6b30ca85-5c90-48ab-b91e-8a96c183e68b" providerId="ADAL" clId="{7387BABE-1CF3-4B10-AF1C-E696C733A237}" dt="2021-09-16T21:11:30.179" v="7328" actId="20577"/>
          <ac:spMkLst>
            <pc:docMk/>
            <pc:sldMk cId="1569750755" sldId="2145708482"/>
            <ac:spMk id="3" creationId="{7CA549FB-34E4-4C62-B500-6F015BAD859E}"/>
          </ac:spMkLst>
        </pc:spChg>
      </pc:sldChg>
      <pc:sldChg chg="modSp new mod">
        <pc:chgData name="Dave Copeland" userId="6b30ca85-5c90-48ab-b91e-8a96c183e68b" providerId="ADAL" clId="{7387BABE-1CF3-4B10-AF1C-E696C733A237}" dt="2021-09-16T21:24:28.412" v="7331" actId="20577"/>
        <pc:sldMkLst>
          <pc:docMk/>
          <pc:sldMk cId="1659299103" sldId="2145708483"/>
        </pc:sldMkLst>
        <pc:spChg chg="mod">
          <ac:chgData name="Dave Copeland" userId="6b30ca85-5c90-48ab-b91e-8a96c183e68b" providerId="ADAL" clId="{7387BABE-1CF3-4B10-AF1C-E696C733A237}" dt="2021-09-16T20:03:40.587" v="5103" actId="6549"/>
          <ac:spMkLst>
            <pc:docMk/>
            <pc:sldMk cId="1659299103" sldId="2145708483"/>
            <ac:spMk id="2" creationId="{AE8CB56C-CA74-4124-9F0D-E19C7E5423E8}"/>
          </ac:spMkLst>
        </pc:spChg>
        <pc:spChg chg="mod">
          <ac:chgData name="Dave Copeland" userId="6b30ca85-5c90-48ab-b91e-8a96c183e68b" providerId="ADAL" clId="{7387BABE-1CF3-4B10-AF1C-E696C733A237}" dt="2021-09-16T21:24:28.412" v="7331" actId="20577"/>
          <ac:spMkLst>
            <pc:docMk/>
            <pc:sldMk cId="1659299103" sldId="2145708483"/>
            <ac:spMk id="3" creationId="{5F4C679A-D973-476A-AB92-9B727B7BA045}"/>
          </ac:spMkLst>
        </pc:spChg>
      </pc:sldChg>
      <pc:sldChg chg="modSp new mod ord addCm modCm">
        <pc:chgData name="Dave Copeland" userId="6b30ca85-5c90-48ab-b91e-8a96c183e68b" providerId="ADAL" clId="{7387BABE-1CF3-4B10-AF1C-E696C733A237}" dt="2021-09-16T20:38:37.867" v="7098"/>
        <pc:sldMkLst>
          <pc:docMk/>
          <pc:sldMk cId="565117170" sldId="2145708484"/>
        </pc:sldMkLst>
        <pc:spChg chg="mod">
          <ac:chgData name="Dave Copeland" userId="6b30ca85-5c90-48ab-b91e-8a96c183e68b" providerId="ADAL" clId="{7387BABE-1CF3-4B10-AF1C-E696C733A237}" dt="2021-09-16T20:15:58.352" v="6124" actId="20577"/>
          <ac:spMkLst>
            <pc:docMk/>
            <pc:sldMk cId="565117170" sldId="2145708484"/>
            <ac:spMk id="2" creationId="{D9E8AA87-D8A5-45CC-B571-983A262211A8}"/>
          </ac:spMkLst>
        </pc:spChg>
        <pc:spChg chg="mod">
          <ac:chgData name="Dave Copeland" userId="6b30ca85-5c90-48ab-b91e-8a96c183e68b" providerId="ADAL" clId="{7387BABE-1CF3-4B10-AF1C-E696C733A237}" dt="2021-09-16T20:37:39.805" v="7096" actId="20577"/>
          <ac:spMkLst>
            <pc:docMk/>
            <pc:sldMk cId="565117170" sldId="2145708484"/>
            <ac:spMk id="3" creationId="{3DDA87F4-43A4-47C8-BD11-523ECD695F8F}"/>
          </ac:spMkLst>
        </pc:spChg>
      </pc:sldChg>
      <pc:sldMasterChg chg="delSldLayout">
        <pc:chgData name="Dave Copeland" userId="6b30ca85-5c90-48ab-b91e-8a96c183e68b" providerId="ADAL" clId="{7387BABE-1CF3-4B10-AF1C-E696C733A237}" dt="2021-08-27T19:25:55.518" v="30" actId="47"/>
        <pc:sldMasterMkLst>
          <pc:docMk/>
          <pc:sldMasterMk cId="0" sldId="2147483648"/>
        </pc:sldMasterMkLst>
        <pc:sldLayoutChg chg="del">
          <pc:chgData name="Dave Copeland" userId="6b30ca85-5c90-48ab-b91e-8a96c183e68b" providerId="ADAL" clId="{7387BABE-1CF3-4B10-AF1C-E696C733A237}" dt="2021-08-27T19:25:55.518" v="30" actId="47"/>
          <pc:sldLayoutMkLst>
            <pc:docMk/>
            <pc:sldMasterMk cId="0" sldId="2147483648"/>
            <pc:sldLayoutMk cId="2812047354" sldId="2147483674"/>
          </pc:sldLayoutMkLst>
        </pc:sldLayoutChg>
      </pc:sldMasterChg>
      <pc:sldMasterChg chg="del delSldLayout">
        <pc:chgData name="Dave Copeland" userId="6b30ca85-5c90-48ab-b91e-8a96c183e68b" providerId="ADAL" clId="{7387BABE-1CF3-4B10-AF1C-E696C733A237}" dt="2021-09-03T20:21:10.624" v="1504" actId="47"/>
        <pc:sldMasterMkLst>
          <pc:docMk/>
          <pc:sldMasterMk cId="1584224668" sldId="2147483675"/>
        </pc:sldMasterMkLst>
        <pc:sldLayoutChg chg="del">
          <pc:chgData name="Dave Copeland" userId="6b30ca85-5c90-48ab-b91e-8a96c183e68b" providerId="ADAL" clId="{7387BABE-1CF3-4B10-AF1C-E696C733A237}" dt="2021-09-03T20:21:10.624" v="1504" actId="47"/>
          <pc:sldLayoutMkLst>
            <pc:docMk/>
            <pc:sldMasterMk cId="1584224668" sldId="2147483675"/>
            <pc:sldLayoutMk cId="2658046337" sldId="2147483676"/>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152444286" sldId="2147483677"/>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853329539" sldId="2147483678"/>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3048679177" sldId="2147483679"/>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910861862" sldId="2147483680"/>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1794630963" sldId="2147483681"/>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1329240841" sldId="2147483682"/>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2237393018" sldId="2147483683"/>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1671264563" sldId="2147483684"/>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31396851" sldId="2147483685"/>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1512205991" sldId="2147483686"/>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3304648881" sldId="2147483687"/>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3366075879" sldId="2147483688"/>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3999401554" sldId="2147483689"/>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2109683282" sldId="2147483690"/>
          </pc:sldLayoutMkLst>
        </pc:sldLayoutChg>
        <pc:sldLayoutChg chg="del">
          <pc:chgData name="Dave Copeland" userId="6b30ca85-5c90-48ab-b91e-8a96c183e68b" providerId="ADAL" clId="{7387BABE-1CF3-4B10-AF1C-E696C733A237}" dt="2021-09-03T20:21:10.624" v="1504" actId="47"/>
          <pc:sldLayoutMkLst>
            <pc:docMk/>
            <pc:sldMasterMk cId="1584224668" sldId="2147483675"/>
            <pc:sldLayoutMk cId="4003043519" sldId="2147483691"/>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9-16T16:37:53.792" idx="1">
    <p:pos x="2728" y="3511"/>
    <p:text>1) T, 2)F 3)T 4)F 5) T</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773979" cy="43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t" anchorCtr="0" compatLnSpc="1">
            <a:prstTxWarp prst="textNoShape">
              <a:avLst/>
            </a:prstTxWarp>
          </a:bodyPr>
          <a:lstStyle>
            <a:lvl1pPr>
              <a:lnSpc>
                <a:spcPct val="100000"/>
              </a:lnSpc>
              <a:defRPr sz="1000"/>
            </a:lvl1pPr>
          </a:lstStyle>
          <a:p>
            <a:endParaRPr lang="de-DE"/>
          </a:p>
        </p:txBody>
      </p:sp>
      <p:sp>
        <p:nvSpPr>
          <p:cNvPr id="33795" name="Rectangle 3"/>
          <p:cNvSpPr>
            <a:spLocks noGrp="1" noChangeArrowheads="1"/>
          </p:cNvSpPr>
          <p:nvPr>
            <p:ph type="dt" sz="quarter" idx="1"/>
          </p:nvPr>
        </p:nvSpPr>
        <p:spPr bwMode="auto">
          <a:xfrm>
            <a:off x="3626821" y="0"/>
            <a:ext cx="2773979" cy="43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t" anchorCtr="0" compatLnSpc="1">
            <a:prstTxWarp prst="textNoShape">
              <a:avLst/>
            </a:prstTxWarp>
          </a:bodyPr>
          <a:lstStyle>
            <a:lvl1pPr algn="r">
              <a:lnSpc>
                <a:spcPct val="100000"/>
              </a:lnSpc>
              <a:defRPr sz="1000"/>
            </a:lvl1pPr>
          </a:lstStyle>
          <a:p>
            <a:endParaRPr lang="de-DE"/>
          </a:p>
        </p:txBody>
      </p:sp>
      <p:sp>
        <p:nvSpPr>
          <p:cNvPr id="33796" name="Rectangle 4"/>
          <p:cNvSpPr>
            <a:spLocks noGrp="1" noChangeArrowheads="1"/>
          </p:cNvSpPr>
          <p:nvPr>
            <p:ph type="ftr" sz="quarter" idx="2"/>
          </p:nvPr>
        </p:nvSpPr>
        <p:spPr bwMode="auto">
          <a:xfrm>
            <a:off x="1" y="8251766"/>
            <a:ext cx="2773979" cy="43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b" anchorCtr="0" compatLnSpc="1">
            <a:prstTxWarp prst="textNoShape">
              <a:avLst/>
            </a:prstTxWarp>
          </a:bodyPr>
          <a:lstStyle>
            <a:lvl1pPr>
              <a:lnSpc>
                <a:spcPct val="100000"/>
              </a:lnSpc>
              <a:defRPr sz="1000"/>
            </a:lvl1pPr>
          </a:lstStyle>
          <a:p>
            <a:endParaRPr lang="de-DE"/>
          </a:p>
        </p:txBody>
      </p:sp>
      <p:sp>
        <p:nvSpPr>
          <p:cNvPr id="33797" name="Rectangle 5"/>
          <p:cNvSpPr>
            <a:spLocks noGrp="1" noChangeArrowheads="1"/>
          </p:cNvSpPr>
          <p:nvPr>
            <p:ph type="sldNum" sz="quarter" idx="3"/>
          </p:nvPr>
        </p:nvSpPr>
        <p:spPr bwMode="auto">
          <a:xfrm>
            <a:off x="3626821" y="8251766"/>
            <a:ext cx="2773979" cy="43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b" anchorCtr="0" compatLnSpc="1">
            <a:prstTxWarp prst="textNoShape">
              <a:avLst/>
            </a:prstTxWarp>
          </a:bodyPr>
          <a:lstStyle>
            <a:lvl1pPr algn="r">
              <a:lnSpc>
                <a:spcPct val="100000"/>
              </a:lnSpc>
              <a:defRPr sz="1000"/>
            </a:lvl1pPr>
          </a:lstStyle>
          <a:p>
            <a:fld id="{857A7E1D-5408-4D3E-A25E-60444F061665}" type="slidenum">
              <a:rPr lang="de-DE"/>
              <a:pPr/>
              <a:t>‹#›</a:t>
            </a:fld>
            <a:endParaRPr lang="de-DE"/>
          </a:p>
        </p:txBody>
      </p:sp>
    </p:spTree>
    <p:extLst>
      <p:ext uri="{BB962C8B-B14F-4D97-AF65-F5344CB8AC3E}">
        <p14:creationId xmlns:p14="http://schemas.microsoft.com/office/powerpoint/2010/main" val="352069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773979" cy="43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t" anchorCtr="0" compatLnSpc="1">
            <a:prstTxWarp prst="textNoShape">
              <a:avLst/>
            </a:prstTxWarp>
          </a:bodyPr>
          <a:lstStyle>
            <a:lvl1pPr>
              <a:lnSpc>
                <a:spcPct val="100000"/>
              </a:lnSpc>
              <a:defRPr sz="1000"/>
            </a:lvl1pPr>
          </a:lstStyle>
          <a:p>
            <a:endParaRPr lang="de-DE" dirty="0"/>
          </a:p>
        </p:txBody>
      </p:sp>
      <p:sp>
        <p:nvSpPr>
          <p:cNvPr id="21507" name="Rectangle 3"/>
          <p:cNvSpPr>
            <a:spLocks noGrp="1" noChangeArrowheads="1"/>
          </p:cNvSpPr>
          <p:nvPr>
            <p:ph type="dt" idx="1"/>
          </p:nvPr>
        </p:nvSpPr>
        <p:spPr bwMode="auto">
          <a:xfrm>
            <a:off x="3626821" y="0"/>
            <a:ext cx="2773979" cy="43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t" anchorCtr="0" compatLnSpc="1">
            <a:prstTxWarp prst="textNoShape">
              <a:avLst/>
            </a:prstTxWarp>
          </a:bodyPr>
          <a:lstStyle>
            <a:lvl1pPr algn="r">
              <a:lnSpc>
                <a:spcPct val="100000"/>
              </a:lnSpc>
              <a:defRPr sz="1000"/>
            </a:lvl1pPr>
          </a:lstStyle>
          <a:p>
            <a:endParaRPr lang="de-DE"/>
          </a:p>
        </p:txBody>
      </p:sp>
      <p:sp>
        <p:nvSpPr>
          <p:cNvPr id="21508" name="Rectangle 4"/>
          <p:cNvSpPr>
            <a:spLocks noGrp="1" noRot="1" noChangeAspect="1" noChangeArrowheads="1" noTextEdit="1"/>
          </p:cNvSpPr>
          <p:nvPr>
            <p:ph type="sldImg" idx="2"/>
          </p:nvPr>
        </p:nvSpPr>
        <p:spPr bwMode="auto">
          <a:xfrm>
            <a:off x="1030288" y="652463"/>
            <a:ext cx="4340225" cy="32559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gray">
          <a:xfrm>
            <a:off x="852842" y="4126578"/>
            <a:ext cx="4695117" cy="390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10" name="Rectangle 6"/>
          <p:cNvSpPr>
            <a:spLocks noGrp="1" noChangeArrowheads="1"/>
          </p:cNvSpPr>
          <p:nvPr>
            <p:ph type="ftr" sz="quarter" idx="4"/>
          </p:nvPr>
        </p:nvSpPr>
        <p:spPr bwMode="auto">
          <a:xfrm>
            <a:off x="1" y="8251766"/>
            <a:ext cx="2773979" cy="43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b" anchorCtr="0" compatLnSpc="1">
            <a:prstTxWarp prst="textNoShape">
              <a:avLst/>
            </a:prstTxWarp>
          </a:bodyPr>
          <a:lstStyle>
            <a:lvl1pPr>
              <a:lnSpc>
                <a:spcPct val="100000"/>
              </a:lnSpc>
              <a:defRPr sz="1000"/>
            </a:lvl1pPr>
          </a:lstStyle>
          <a:p>
            <a:endParaRPr lang="de-DE"/>
          </a:p>
        </p:txBody>
      </p:sp>
      <p:sp>
        <p:nvSpPr>
          <p:cNvPr id="21511" name="Rectangle 7"/>
          <p:cNvSpPr>
            <a:spLocks noGrp="1" noChangeArrowheads="1"/>
          </p:cNvSpPr>
          <p:nvPr>
            <p:ph type="sldNum" sz="quarter" idx="5"/>
          </p:nvPr>
        </p:nvSpPr>
        <p:spPr bwMode="auto">
          <a:xfrm>
            <a:off x="3626821" y="8251766"/>
            <a:ext cx="2773979" cy="43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42" tIns="41271" rIns="82542" bIns="41271" numCol="1" anchor="b" anchorCtr="0" compatLnSpc="1">
            <a:prstTxWarp prst="textNoShape">
              <a:avLst/>
            </a:prstTxWarp>
          </a:bodyPr>
          <a:lstStyle>
            <a:lvl1pPr algn="r">
              <a:lnSpc>
                <a:spcPct val="100000"/>
              </a:lnSpc>
              <a:defRPr sz="1000"/>
            </a:lvl1pPr>
          </a:lstStyle>
          <a:p>
            <a:fld id="{534ECE63-F59B-45E1-8290-295EDE138554}" type="slidenum">
              <a:rPr lang="de-DE"/>
              <a:pPr/>
              <a:t>‹#›</a:t>
            </a:fld>
            <a:endParaRPr lang="de-DE"/>
          </a:p>
        </p:txBody>
      </p:sp>
    </p:spTree>
    <p:extLst>
      <p:ext uri="{BB962C8B-B14F-4D97-AF65-F5344CB8AC3E}">
        <p14:creationId xmlns:p14="http://schemas.microsoft.com/office/powerpoint/2010/main" val="2960354424"/>
      </p:ext>
    </p:extLst>
  </p:cSld>
  <p:clrMap bg1="lt1" tx1="dk1" bg2="lt2" tx2="dk2" accent1="accent1" accent2="accent2" accent3="accent3" accent4="accent4" accent5="accent5" accent6="accent6" hlink="hlink" folHlink="folHlink"/>
  <p:notesStyle>
    <a:lvl1pPr marL="273050" indent="-273050" algn="l" rtl="0" fontAlgn="base">
      <a:lnSpc>
        <a:spcPct val="110000"/>
      </a:lnSpc>
      <a:spcBef>
        <a:spcPct val="0"/>
      </a:spcBef>
      <a:spcAft>
        <a:spcPct val="30000"/>
      </a:spcAft>
      <a:buFont typeface="LindeDaxPowerPoint" pitchFamily="34" charset="0"/>
      <a:buChar char="—"/>
      <a:tabLst/>
      <a:defRPr sz="1600" b="0" kern="1200" baseline="0">
        <a:solidFill>
          <a:schemeClr val="tx1"/>
        </a:solidFill>
        <a:latin typeface="LindeDaxPowerPoint" pitchFamily="34" charset="0"/>
        <a:ea typeface="+mn-ea"/>
        <a:cs typeface="+mn-cs"/>
      </a:defRPr>
    </a:lvl1pPr>
    <a:lvl2pPr marL="536575" indent="-263525" algn="l" rtl="0" fontAlgn="base">
      <a:lnSpc>
        <a:spcPct val="110000"/>
      </a:lnSpc>
      <a:spcBef>
        <a:spcPct val="0"/>
      </a:spcBef>
      <a:spcAft>
        <a:spcPct val="30000"/>
      </a:spcAft>
      <a:buFont typeface="LindeDaxPowerPoint" pitchFamily="34" charset="0"/>
      <a:buChar char="—"/>
      <a:tabLst/>
      <a:defRPr sz="1600" kern="1200">
        <a:solidFill>
          <a:schemeClr val="tx1"/>
        </a:solidFill>
        <a:latin typeface="LindeDaxPowerPoint" pitchFamily="34" charset="0"/>
        <a:ea typeface="+mn-ea"/>
        <a:cs typeface="+mn-cs"/>
      </a:defRPr>
    </a:lvl2pPr>
    <a:lvl3pPr marL="809625" indent="-273050" algn="l" rtl="0" fontAlgn="base">
      <a:lnSpc>
        <a:spcPct val="110000"/>
      </a:lnSpc>
      <a:spcBef>
        <a:spcPct val="0"/>
      </a:spcBef>
      <a:spcAft>
        <a:spcPct val="30000"/>
      </a:spcAft>
      <a:buFont typeface="LindeDaxPowerPoint" pitchFamily="34" charset="0"/>
      <a:buChar char="—"/>
      <a:tabLst/>
      <a:defRPr sz="1600" kern="1200">
        <a:solidFill>
          <a:schemeClr val="tx1"/>
        </a:solidFill>
        <a:latin typeface="LindeDaxPowerPoint" pitchFamily="34" charset="0"/>
        <a:ea typeface="+mn-ea"/>
        <a:cs typeface="+mn-cs"/>
      </a:defRPr>
    </a:lvl3pPr>
    <a:lvl4pPr marL="1071563" indent="-261938" algn="l" rtl="0" fontAlgn="base">
      <a:lnSpc>
        <a:spcPct val="110000"/>
      </a:lnSpc>
      <a:spcBef>
        <a:spcPct val="0"/>
      </a:spcBef>
      <a:spcAft>
        <a:spcPct val="30000"/>
      </a:spcAft>
      <a:buFont typeface="LindeDaxPowerPoint" pitchFamily="34" charset="0"/>
      <a:buChar char="—"/>
      <a:tabLst/>
      <a:defRPr sz="1600" kern="1200">
        <a:solidFill>
          <a:schemeClr val="tx1"/>
        </a:solidFill>
        <a:latin typeface="LindeDaxPowerPoint" pitchFamily="34" charset="0"/>
        <a:ea typeface="+mn-ea"/>
        <a:cs typeface="+mn-cs"/>
      </a:defRPr>
    </a:lvl4pPr>
    <a:lvl5pPr marL="1344613" indent="-273050" algn="l" rtl="0" fontAlgn="base">
      <a:lnSpc>
        <a:spcPct val="110000"/>
      </a:lnSpc>
      <a:spcBef>
        <a:spcPct val="0"/>
      </a:spcBef>
      <a:spcAft>
        <a:spcPct val="30000"/>
      </a:spcAft>
      <a:buFont typeface="LindeDaxPowerPoint" pitchFamily="34" charset="0"/>
      <a:buChar char="—"/>
      <a:tabLst/>
      <a:defRPr sz="1600" kern="1200">
        <a:solidFill>
          <a:schemeClr val="tx1"/>
        </a:solidFill>
        <a:latin typeface="LindeDaxPowerPoin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0288" y="652463"/>
            <a:ext cx="4340225" cy="32559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4ECE63-F59B-45E1-8290-295EDE138554}" type="slidenum">
              <a:rPr lang="de-DE" smtClean="0"/>
              <a:pPr/>
              <a:t>1</a:t>
            </a:fld>
            <a:endParaRPr lang="de-DE" dirty="0"/>
          </a:p>
        </p:txBody>
      </p:sp>
    </p:spTree>
    <p:extLst>
      <p:ext uri="{BB962C8B-B14F-4D97-AF65-F5344CB8AC3E}">
        <p14:creationId xmlns:p14="http://schemas.microsoft.com/office/powerpoint/2010/main" val="6754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ECE63-F59B-45E1-8290-295EDE138554}" type="slidenum">
              <a:rPr lang="de-DE" smtClean="0"/>
              <a:pPr/>
              <a:t>7</a:t>
            </a:fld>
            <a:endParaRPr lang="de-DE"/>
          </a:p>
        </p:txBody>
      </p:sp>
    </p:spTree>
    <p:extLst>
      <p:ext uri="{BB962C8B-B14F-4D97-AF65-F5344CB8AC3E}">
        <p14:creationId xmlns:p14="http://schemas.microsoft.com/office/powerpoint/2010/main" val="131108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ECE63-F59B-45E1-8290-295EDE138554}" type="slidenum">
              <a:rPr lang="de-DE" smtClean="0"/>
              <a:pPr/>
              <a:t>9</a:t>
            </a:fld>
            <a:endParaRPr lang="de-DE"/>
          </a:p>
        </p:txBody>
      </p:sp>
    </p:spTree>
    <p:extLst>
      <p:ext uri="{BB962C8B-B14F-4D97-AF65-F5344CB8AC3E}">
        <p14:creationId xmlns:p14="http://schemas.microsoft.com/office/powerpoint/2010/main" val="2987930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5459" name="Rectangle 99"/>
          <p:cNvSpPr>
            <a:spLocks noGrp="1" noChangeArrowheads="1"/>
          </p:cNvSpPr>
          <p:nvPr>
            <p:ph type="ctrTitle" hasCustomPrompt="1"/>
          </p:nvPr>
        </p:nvSpPr>
        <p:spPr>
          <a:xfrm>
            <a:off x="323849" y="1700808"/>
            <a:ext cx="8496301" cy="133167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anchor="b" anchorCtr="0"/>
          <a:lstStyle>
            <a:lvl1pPr>
              <a:lnSpc>
                <a:spcPct val="110000"/>
              </a:lnSpc>
              <a:defRPr sz="3200">
                <a:solidFill>
                  <a:schemeClr val="accent1"/>
                </a:solidFill>
              </a:defRPr>
            </a:lvl1pPr>
          </a:lstStyle>
          <a:p>
            <a:pPr lvl="0"/>
            <a:r>
              <a:rPr lang="en-GB" noProof="0" dirty="0"/>
              <a:t>Click to edit Master title style</a:t>
            </a:r>
          </a:p>
        </p:txBody>
      </p:sp>
      <p:sp>
        <p:nvSpPr>
          <p:cNvPr id="15460" name="Rectangle 100"/>
          <p:cNvSpPr>
            <a:spLocks noGrp="1" noChangeArrowheads="1"/>
          </p:cNvSpPr>
          <p:nvPr>
            <p:ph type="subTitle" idx="1" hasCustomPrompt="1"/>
          </p:nvPr>
        </p:nvSpPr>
        <p:spPr>
          <a:xfrm>
            <a:off x="323849" y="3573016"/>
            <a:ext cx="8496301" cy="2808734"/>
          </a:xfrm>
          <a:extLst>
            <a:ext uri="{909E8E84-426E-40DD-AFC4-6F175D3DCCD1}">
              <a14:hiddenFill xmlns:a14="http://schemas.microsoft.com/office/drawing/2010/main">
                <a:solidFill>
                  <a:srgbClr val="00305C"/>
                </a:solidFill>
              </a14:hiddenFill>
            </a:ext>
            <a:ext uri="{91240B29-F687-4F45-9708-019B960494DF}">
              <a14:hiddenLine xmlns:a14="http://schemas.microsoft.com/office/drawing/2010/main" w="6350" algn="ctr">
                <a:solidFill>
                  <a:schemeClr val="tx1"/>
                </a:solidFill>
                <a:miter lim="800000"/>
                <a:headEnd/>
                <a:tailEnd/>
              </a14:hiddenLine>
            </a:ext>
          </a:extLst>
        </p:spPr>
        <p:txBody>
          <a:bodyPr anchor="t" anchorCtr="0"/>
          <a:lstStyle>
            <a:lvl1pPr marL="0" indent="0">
              <a:lnSpc>
                <a:spcPct val="110000"/>
              </a:lnSpc>
              <a:spcAft>
                <a:spcPct val="0"/>
              </a:spcAft>
              <a:buNone/>
              <a:tabLst/>
              <a:defRPr sz="1800" b="0">
                <a:solidFill>
                  <a:schemeClr val="tx1"/>
                </a:solidFill>
              </a:defRPr>
            </a:lvl1pPr>
          </a:lstStyle>
          <a:p>
            <a:pPr lvl="0"/>
            <a:r>
              <a:rPr lang="en-GB" noProof="0" dirty="0"/>
              <a:t>Click to edit Master subtitle style</a:t>
            </a:r>
          </a:p>
        </p:txBody>
      </p:sp>
      <p:sp>
        <p:nvSpPr>
          <p:cNvPr id="9" name="Rechteck 8">
            <a:extLst>
              <a:ext uri="{FF2B5EF4-FFF2-40B4-BE49-F238E27FC236}">
                <a16:creationId xmlns:a16="http://schemas.microsoft.com/office/drawing/2014/main" id="{035E431D-92A2-47E3-AB81-F992A03F4066}"/>
              </a:ext>
            </a:extLst>
          </p:cNvPr>
          <p:cNvSpPr/>
          <p:nvPr userDrawn="1"/>
        </p:nvSpPr>
        <p:spPr>
          <a:xfrm>
            <a:off x="334963" y="237589"/>
            <a:ext cx="3636801" cy="360276"/>
          </a:xfrm>
          <a:prstGeom prst="rect">
            <a:avLst/>
          </a:prstGeom>
        </p:spPr>
        <p:txBody>
          <a:bodyPr wrap="none" lIns="0" tIns="0" rIns="0" bIns="0">
            <a:noAutofit/>
          </a:bodyPr>
          <a:lstStyle/>
          <a:p>
            <a:r>
              <a:rPr lang="en-US" sz="1800" dirty="0">
                <a:solidFill>
                  <a:schemeClr val="tx2"/>
                </a:solidFill>
              </a:rPr>
              <a:t>Making our world more productive</a:t>
            </a:r>
            <a:endParaRPr lang="de-DE" sz="1800" dirty="0">
              <a:solidFill>
                <a:schemeClr val="tx2"/>
              </a:solidFill>
            </a:endParaRPr>
          </a:p>
        </p:txBody>
      </p:sp>
      <p:pic>
        <p:nvPicPr>
          <p:cNvPr id="10" name="Grafik 9">
            <a:extLst>
              <a:ext uri="{FF2B5EF4-FFF2-40B4-BE49-F238E27FC236}">
                <a16:creationId xmlns:a16="http://schemas.microsoft.com/office/drawing/2014/main" id="{9491C5CC-A0C6-4BA9-8E02-4DEE9BCA1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5649" y="152636"/>
            <a:ext cx="2665476" cy="13304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Click to edit Master title style</a:t>
            </a:r>
          </a:p>
        </p:txBody>
      </p:sp>
      <p:sp>
        <p:nvSpPr>
          <p:cNvPr id="3" name="Inhaltsplatzhalter 2"/>
          <p:cNvSpPr>
            <a:spLocks noGrp="1"/>
          </p:cNvSpPr>
          <p:nvPr>
            <p:ph idx="1" hasCustomPrompt="1"/>
          </p:nvPr>
        </p:nvSpPr>
        <p:spPr>
          <a:xfrm>
            <a:off x="323850" y="1484314"/>
            <a:ext cx="2628000" cy="489743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10"/>
          </p:nvPr>
        </p:nvSpPr>
        <p:spPr/>
        <p:txBody>
          <a:bodyPr/>
          <a:lstStyle/>
          <a:p>
            <a:pPr>
              <a:lnSpc>
                <a:spcPct val="100000"/>
              </a:lnSpc>
            </a:pPr>
            <a:fld id="{03786D75-4357-4F68-A0C4-66CE97A5F672}" type="datetime1">
              <a:rPr lang="en-US" noProof="0" smtClean="0"/>
              <a:t>3/5/2022</a:t>
            </a:fld>
            <a:endParaRPr lang="en-GB" noProof="0"/>
          </a:p>
        </p:txBody>
      </p:sp>
      <p:sp>
        <p:nvSpPr>
          <p:cNvPr id="9" name="Footer Placeholder 8"/>
          <p:cNvSpPr>
            <a:spLocks noGrp="1"/>
          </p:cNvSpPr>
          <p:nvPr>
            <p:ph type="ftr" sz="quarter" idx="11"/>
          </p:nvPr>
        </p:nvSpPr>
        <p:spPr/>
        <p:txBody>
          <a:bodyPr/>
          <a:lstStyle/>
          <a:p>
            <a:pPr>
              <a:lnSpc>
                <a:spcPct val="100000"/>
              </a:lnSpc>
            </a:pPr>
            <a:endParaRPr lang="en-GB" noProof="0"/>
          </a:p>
        </p:txBody>
      </p:sp>
      <p:sp>
        <p:nvSpPr>
          <p:cNvPr id="7" name="Inhaltsplatzhalter 2"/>
          <p:cNvSpPr>
            <a:spLocks noGrp="1"/>
          </p:cNvSpPr>
          <p:nvPr>
            <p:ph idx="12" hasCustomPrompt="1"/>
          </p:nvPr>
        </p:nvSpPr>
        <p:spPr>
          <a:xfrm>
            <a:off x="3258161" y="1484314"/>
            <a:ext cx="2628000" cy="489743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Inhaltsplatzhalter 2"/>
          <p:cNvSpPr>
            <a:spLocks noGrp="1"/>
          </p:cNvSpPr>
          <p:nvPr>
            <p:ph idx="13" hasCustomPrompt="1"/>
          </p:nvPr>
        </p:nvSpPr>
        <p:spPr>
          <a:xfrm>
            <a:off x="6192472" y="1484314"/>
            <a:ext cx="2628000" cy="489743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8877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4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Click to edit Master title style</a:t>
            </a:r>
          </a:p>
        </p:txBody>
      </p:sp>
      <p:sp>
        <p:nvSpPr>
          <p:cNvPr id="3" name="Inhaltsplatzhalter 2"/>
          <p:cNvSpPr>
            <a:spLocks noGrp="1"/>
          </p:cNvSpPr>
          <p:nvPr>
            <p:ph idx="1" hasCustomPrompt="1"/>
          </p:nvPr>
        </p:nvSpPr>
        <p:spPr>
          <a:xfrm>
            <a:off x="323849" y="1484314"/>
            <a:ext cx="4103689" cy="235655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10"/>
          </p:nvPr>
        </p:nvSpPr>
        <p:spPr/>
        <p:txBody>
          <a:bodyPr/>
          <a:lstStyle/>
          <a:p>
            <a:pPr>
              <a:lnSpc>
                <a:spcPct val="100000"/>
              </a:lnSpc>
            </a:pPr>
            <a:fld id="{E512917D-8CAE-49C7-9E34-EF4EA097A7E5}" type="datetime1">
              <a:rPr lang="en-US" noProof="0" smtClean="0"/>
              <a:t>3/5/2022</a:t>
            </a:fld>
            <a:endParaRPr lang="en-GB" noProof="0"/>
          </a:p>
        </p:txBody>
      </p:sp>
      <p:sp>
        <p:nvSpPr>
          <p:cNvPr id="9" name="Footer Placeholder 8"/>
          <p:cNvSpPr>
            <a:spLocks noGrp="1"/>
          </p:cNvSpPr>
          <p:nvPr>
            <p:ph type="ftr" sz="quarter" idx="11"/>
          </p:nvPr>
        </p:nvSpPr>
        <p:spPr/>
        <p:txBody>
          <a:bodyPr/>
          <a:lstStyle/>
          <a:p>
            <a:pPr>
              <a:lnSpc>
                <a:spcPct val="100000"/>
              </a:lnSpc>
            </a:pPr>
            <a:endParaRPr lang="en-GB" noProof="0"/>
          </a:p>
        </p:txBody>
      </p:sp>
      <p:sp>
        <p:nvSpPr>
          <p:cNvPr id="7" name="Inhaltsplatzhalter 2"/>
          <p:cNvSpPr>
            <a:spLocks noGrp="1"/>
          </p:cNvSpPr>
          <p:nvPr>
            <p:ph idx="12" hasCustomPrompt="1"/>
          </p:nvPr>
        </p:nvSpPr>
        <p:spPr>
          <a:xfrm>
            <a:off x="4716463" y="1484314"/>
            <a:ext cx="4103687" cy="235655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Inhaltsplatzhalter 2"/>
          <p:cNvSpPr>
            <a:spLocks noGrp="1"/>
          </p:cNvSpPr>
          <p:nvPr>
            <p:ph idx="13" hasCustomPrompt="1"/>
          </p:nvPr>
        </p:nvSpPr>
        <p:spPr>
          <a:xfrm>
            <a:off x="323850" y="4041068"/>
            <a:ext cx="4103688" cy="234068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Inhaltsplatzhalter 2"/>
          <p:cNvSpPr>
            <a:spLocks noGrp="1"/>
          </p:cNvSpPr>
          <p:nvPr>
            <p:ph idx="14" hasCustomPrompt="1"/>
          </p:nvPr>
        </p:nvSpPr>
        <p:spPr>
          <a:xfrm>
            <a:off x="4716463" y="4041068"/>
            <a:ext cx="4103687" cy="234068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4387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Click to edit Master title style</a:t>
            </a:r>
          </a:p>
        </p:txBody>
      </p:sp>
      <p:sp>
        <p:nvSpPr>
          <p:cNvPr id="5" name="Date Placeholder 4"/>
          <p:cNvSpPr>
            <a:spLocks noGrp="1"/>
          </p:cNvSpPr>
          <p:nvPr>
            <p:ph type="dt" sz="half" idx="10"/>
          </p:nvPr>
        </p:nvSpPr>
        <p:spPr/>
        <p:txBody>
          <a:bodyPr/>
          <a:lstStyle/>
          <a:p>
            <a:pPr>
              <a:lnSpc>
                <a:spcPct val="100000"/>
              </a:lnSpc>
            </a:pPr>
            <a:fld id="{7A8F675A-D607-4B81-98EC-35FA0E9A854E}" type="datetime1">
              <a:rPr lang="en-US" noProof="0" smtClean="0"/>
              <a:t>3/5/2022</a:t>
            </a:fld>
            <a:endParaRPr lang="en-GB" noProof="0"/>
          </a:p>
        </p:txBody>
      </p:sp>
      <p:sp>
        <p:nvSpPr>
          <p:cNvPr id="6" name="Footer Placeholder 5"/>
          <p:cNvSpPr>
            <a:spLocks noGrp="1"/>
          </p:cNvSpPr>
          <p:nvPr>
            <p:ph type="ftr" sz="quarter" idx="11"/>
          </p:nvPr>
        </p:nvSpPr>
        <p:spPr/>
        <p:txBody>
          <a:bodyPr/>
          <a:lstStyle/>
          <a:p>
            <a:pPr>
              <a:lnSpc>
                <a:spcPct val="100000"/>
              </a:lnSpc>
            </a:pPr>
            <a:endParaRPr lang="en-GB" noProof="0"/>
          </a:p>
        </p:txBody>
      </p:sp>
    </p:spTree>
    <p:extLst>
      <p:ext uri="{BB962C8B-B14F-4D97-AF65-F5344CB8AC3E}">
        <p14:creationId xmlns:p14="http://schemas.microsoft.com/office/powerpoint/2010/main" val="160822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lnSpc>
                <a:spcPct val="100000"/>
              </a:lnSpc>
            </a:pPr>
            <a:fld id="{94C12464-3A4A-4FCF-8BE8-4D6781121795}" type="datetime1">
              <a:rPr lang="en-US" noProof="0" smtClean="0"/>
              <a:t>3/5/2022</a:t>
            </a:fld>
            <a:endParaRPr lang="en-GB" noProof="0"/>
          </a:p>
        </p:txBody>
      </p:sp>
      <p:sp>
        <p:nvSpPr>
          <p:cNvPr id="6" name="Footer Placeholder 5"/>
          <p:cNvSpPr>
            <a:spLocks noGrp="1"/>
          </p:cNvSpPr>
          <p:nvPr>
            <p:ph type="ftr" sz="quarter" idx="11"/>
          </p:nvPr>
        </p:nvSpPr>
        <p:spPr/>
        <p:txBody>
          <a:bodyPr/>
          <a:lstStyle/>
          <a:p>
            <a:pPr>
              <a:lnSpc>
                <a:spcPct val="100000"/>
              </a:lnSpc>
            </a:pPr>
            <a:endParaRPr lang="en-GB" noProof="0"/>
          </a:p>
        </p:txBody>
      </p:sp>
    </p:spTree>
    <p:extLst>
      <p:ext uri="{BB962C8B-B14F-4D97-AF65-F5344CB8AC3E}">
        <p14:creationId xmlns:p14="http://schemas.microsoft.com/office/powerpoint/2010/main" val="342511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 Type1">
    <p:spTree>
      <p:nvGrpSpPr>
        <p:cNvPr id="1" name=""/>
        <p:cNvGrpSpPr/>
        <p:nvPr/>
      </p:nvGrpSpPr>
      <p:grpSpPr>
        <a:xfrm>
          <a:off x="0" y="0"/>
          <a:ext cx="0" cy="0"/>
          <a:chOff x="0" y="0"/>
          <a:chExt cx="0" cy="0"/>
        </a:xfrm>
      </p:grpSpPr>
      <p:sp>
        <p:nvSpPr>
          <p:cNvPr id="7" name="Bildplatzhalter 3"/>
          <p:cNvSpPr>
            <a:spLocks noGrp="1"/>
          </p:cNvSpPr>
          <p:nvPr>
            <p:ph type="pic" sz="quarter" idx="12" hasCustomPrompt="1"/>
          </p:nvPr>
        </p:nvSpPr>
        <p:spPr>
          <a:xfrm>
            <a:off x="3132064" y="1484313"/>
            <a:ext cx="5688086" cy="4897438"/>
          </a:xfr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de-DE"/>
            </a:lvl1pPr>
          </a:lstStyle>
          <a:p>
            <a:pPr marL="0" lvl="0" indent="0" algn="ctr">
              <a:buNone/>
            </a:pPr>
            <a:r>
              <a:rPr lang="en-GB" noProof="0"/>
              <a:t>Click icon to add picture</a:t>
            </a:r>
          </a:p>
        </p:txBody>
      </p:sp>
      <p:sp>
        <p:nvSpPr>
          <p:cNvPr id="2" name="Titel 1"/>
          <p:cNvSpPr>
            <a:spLocks noGrp="1"/>
          </p:cNvSpPr>
          <p:nvPr>
            <p:ph type="title" hasCustomPrompt="1"/>
          </p:nvPr>
        </p:nvSpPr>
        <p:spPr>
          <a:xfrm>
            <a:off x="142875" y="152401"/>
            <a:ext cx="6661150" cy="1022400"/>
          </a:xfrm>
        </p:spPr>
        <p:txBody>
          <a:bodyPr/>
          <a:lstStyle/>
          <a:p>
            <a:r>
              <a:rPr lang="en-GB" noProof="0"/>
              <a:t>Click to edit Master title style</a:t>
            </a:r>
          </a:p>
        </p:txBody>
      </p:sp>
      <p:sp>
        <p:nvSpPr>
          <p:cNvPr id="3" name="Inhaltsplatzhalter 2"/>
          <p:cNvSpPr>
            <a:spLocks noGrp="1"/>
          </p:cNvSpPr>
          <p:nvPr>
            <p:ph idx="1" hasCustomPrompt="1"/>
          </p:nvPr>
        </p:nvSpPr>
        <p:spPr>
          <a:xfrm>
            <a:off x="323850" y="1484314"/>
            <a:ext cx="2663752" cy="4897437"/>
          </a:xfrm>
        </p:spPr>
        <p:txBody>
          <a:bodyPr/>
          <a:lstStyle>
            <a:lvl1pPr marL="0" indent="0">
              <a:buNone/>
              <a:tabLst/>
              <a:defRPr sz="1400"/>
            </a:lvl1pPr>
            <a:lvl2pPr marL="184150" indent="-184150">
              <a:tabLst/>
              <a:defRPr sz="1400"/>
            </a:lvl2pPr>
            <a:lvl3pPr marL="361950" indent="-171450">
              <a:tabLst/>
              <a:defRPr sz="1400"/>
            </a:lvl3pPr>
            <a:lvl4pPr marL="534988" indent="-177800">
              <a:tabLst/>
              <a:defRPr sz="1400"/>
            </a:lvl4pPr>
            <a:lvl5pPr marL="714375" indent="-177800">
              <a:tabLs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10"/>
          </p:nvPr>
        </p:nvSpPr>
        <p:spPr/>
        <p:txBody>
          <a:bodyPr/>
          <a:lstStyle/>
          <a:p>
            <a:pPr>
              <a:lnSpc>
                <a:spcPct val="100000"/>
              </a:lnSpc>
            </a:pPr>
            <a:fld id="{29C5347B-32D1-4812-AC52-8D91457A8114}" type="datetime1">
              <a:rPr lang="en-US" noProof="0" smtClean="0"/>
              <a:t>3/5/2022</a:t>
            </a:fld>
            <a:endParaRPr lang="en-GB" noProof="0"/>
          </a:p>
        </p:txBody>
      </p:sp>
      <p:sp>
        <p:nvSpPr>
          <p:cNvPr id="9" name="Footer Placeholder 8"/>
          <p:cNvSpPr>
            <a:spLocks noGrp="1"/>
          </p:cNvSpPr>
          <p:nvPr>
            <p:ph type="ftr" sz="quarter" idx="11"/>
          </p:nvPr>
        </p:nvSpPr>
        <p:spPr/>
        <p:txBody>
          <a:bodyPr/>
          <a:lstStyle/>
          <a:p>
            <a:pPr>
              <a:lnSpc>
                <a:spcPct val="100000"/>
              </a:lnSpc>
            </a:pPr>
            <a:endParaRPr lang="en-GB" noProof="0"/>
          </a:p>
        </p:txBody>
      </p:sp>
    </p:spTree>
    <p:extLst>
      <p:ext uri="{BB962C8B-B14F-4D97-AF65-F5344CB8AC3E}">
        <p14:creationId xmlns:p14="http://schemas.microsoft.com/office/powerpoint/2010/main" val="4275230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 Type2">
    <p:spTree>
      <p:nvGrpSpPr>
        <p:cNvPr id="1" name=""/>
        <p:cNvGrpSpPr/>
        <p:nvPr/>
      </p:nvGrpSpPr>
      <p:grpSpPr>
        <a:xfrm>
          <a:off x="0" y="0"/>
          <a:ext cx="0" cy="0"/>
          <a:chOff x="0" y="0"/>
          <a:chExt cx="0" cy="0"/>
        </a:xfrm>
      </p:grpSpPr>
      <p:sp>
        <p:nvSpPr>
          <p:cNvPr id="7" name="Bildplatzhalter 3"/>
          <p:cNvSpPr>
            <a:spLocks noGrp="1"/>
          </p:cNvSpPr>
          <p:nvPr>
            <p:ph type="pic" sz="quarter" idx="12" hasCustomPrompt="1"/>
          </p:nvPr>
        </p:nvSpPr>
        <p:spPr>
          <a:xfrm>
            <a:off x="4716463" y="1484784"/>
            <a:ext cx="4103687" cy="2376124"/>
          </a:xfr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de-DE"/>
            </a:lvl1pPr>
          </a:lstStyle>
          <a:p>
            <a:pPr marL="0" lvl="0" indent="0" algn="ctr">
              <a:buNone/>
            </a:pPr>
            <a:r>
              <a:rPr lang="en-GB" noProof="0"/>
              <a:t>Click icon to add picture</a:t>
            </a:r>
          </a:p>
        </p:txBody>
      </p:sp>
      <p:sp>
        <p:nvSpPr>
          <p:cNvPr id="2" name="Titel 1"/>
          <p:cNvSpPr>
            <a:spLocks noGrp="1"/>
          </p:cNvSpPr>
          <p:nvPr>
            <p:ph type="title" hasCustomPrompt="1"/>
          </p:nvPr>
        </p:nvSpPr>
        <p:spPr>
          <a:xfrm>
            <a:off x="142875" y="152402"/>
            <a:ext cx="6661150" cy="1023937"/>
          </a:xfrm>
        </p:spPr>
        <p:txBody>
          <a:bodyPr/>
          <a:lstStyle/>
          <a:p>
            <a:r>
              <a:rPr lang="en-GB" noProof="0"/>
              <a:t>Click to edit Master title style</a:t>
            </a:r>
          </a:p>
        </p:txBody>
      </p:sp>
      <p:sp>
        <p:nvSpPr>
          <p:cNvPr id="3" name="Inhaltsplatzhalter 2"/>
          <p:cNvSpPr>
            <a:spLocks noGrp="1"/>
          </p:cNvSpPr>
          <p:nvPr>
            <p:ph idx="1" hasCustomPrompt="1"/>
          </p:nvPr>
        </p:nvSpPr>
        <p:spPr>
          <a:xfrm>
            <a:off x="323850" y="1484314"/>
            <a:ext cx="4103688" cy="4897437"/>
          </a:xfrm>
        </p:spPr>
        <p:txBody>
          <a:bodyPr/>
          <a:lstStyle>
            <a:lvl1pPr marL="0" indent="0">
              <a:buNone/>
              <a:tabLst/>
              <a:defRPr sz="1400"/>
            </a:lvl1pPr>
            <a:lvl2pPr marL="184150" indent="-184150">
              <a:tabLst/>
              <a:defRPr sz="1400"/>
            </a:lvl2pPr>
            <a:lvl3pPr marL="358775" indent="-177800">
              <a:tabLst/>
              <a:defRPr sz="1400"/>
            </a:lvl3pPr>
            <a:lvl4pPr marL="534988" indent="-177800">
              <a:tabLst/>
              <a:defRPr sz="1400"/>
            </a:lvl4pPr>
            <a:lvl5pPr marL="714375" indent="-177800">
              <a:tabLs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10"/>
          </p:nvPr>
        </p:nvSpPr>
        <p:spPr/>
        <p:txBody>
          <a:bodyPr/>
          <a:lstStyle/>
          <a:p>
            <a:pPr>
              <a:lnSpc>
                <a:spcPct val="100000"/>
              </a:lnSpc>
            </a:pPr>
            <a:fld id="{8AEDE356-B7C4-4DD4-9671-9D0B9B9BD9AB}" type="datetime1">
              <a:rPr lang="en-US" noProof="0" smtClean="0"/>
              <a:t>3/5/2022</a:t>
            </a:fld>
            <a:endParaRPr lang="en-GB" noProof="0"/>
          </a:p>
        </p:txBody>
      </p:sp>
      <p:sp>
        <p:nvSpPr>
          <p:cNvPr id="9" name="Footer Placeholder 8"/>
          <p:cNvSpPr>
            <a:spLocks noGrp="1"/>
          </p:cNvSpPr>
          <p:nvPr>
            <p:ph type="ftr" sz="quarter" idx="11"/>
          </p:nvPr>
        </p:nvSpPr>
        <p:spPr/>
        <p:txBody>
          <a:bodyPr/>
          <a:lstStyle/>
          <a:p>
            <a:pPr>
              <a:lnSpc>
                <a:spcPct val="100000"/>
              </a:lnSpc>
            </a:pPr>
            <a:endParaRPr lang="en-GB" noProof="0"/>
          </a:p>
        </p:txBody>
      </p:sp>
      <p:sp>
        <p:nvSpPr>
          <p:cNvPr id="10" name="Bildplatzhalter 3"/>
          <p:cNvSpPr>
            <a:spLocks noGrp="1"/>
          </p:cNvSpPr>
          <p:nvPr>
            <p:ph type="pic" sz="quarter" idx="13" hasCustomPrompt="1"/>
          </p:nvPr>
        </p:nvSpPr>
        <p:spPr>
          <a:xfrm>
            <a:off x="4716463" y="4004642"/>
            <a:ext cx="4103687" cy="2377108"/>
          </a:xfr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de-DE"/>
            </a:lvl1pPr>
          </a:lstStyle>
          <a:p>
            <a:pPr marL="0" lvl="0" indent="0" algn="ctr">
              <a:buNone/>
            </a:pPr>
            <a:r>
              <a:rPr lang="en-GB" noProof="0"/>
              <a:t>Click icon to add picture</a:t>
            </a:r>
          </a:p>
        </p:txBody>
      </p:sp>
    </p:spTree>
    <p:extLst>
      <p:ext uri="{BB962C8B-B14F-4D97-AF65-F5344CB8AC3E}">
        <p14:creationId xmlns:p14="http://schemas.microsoft.com/office/powerpoint/2010/main" val="1050573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 Type3">
    <p:spTree>
      <p:nvGrpSpPr>
        <p:cNvPr id="1" name=""/>
        <p:cNvGrpSpPr/>
        <p:nvPr/>
      </p:nvGrpSpPr>
      <p:grpSpPr>
        <a:xfrm>
          <a:off x="0" y="0"/>
          <a:ext cx="0" cy="0"/>
          <a:chOff x="0" y="0"/>
          <a:chExt cx="0" cy="0"/>
        </a:xfrm>
      </p:grpSpPr>
      <p:sp>
        <p:nvSpPr>
          <p:cNvPr id="7" name="Bildplatzhalter 3"/>
          <p:cNvSpPr>
            <a:spLocks noGrp="1"/>
          </p:cNvSpPr>
          <p:nvPr>
            <p:ph type="pic" sz="quarter" idx="12" hasCustomPrompt="1"/>
          </p:nvPr>
        </p:nvSpPr>
        <p:spPr>
          <a:xfrm>
            <a:off x="323849" y="3429003"/>
            <a:ext cx="8496301" cy="2952748"/>
          </a:xfr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de-DE"/>
            </a:lvl1pPr>
          </a:lstStyle>
          <a:p>
            <a:pPr marL="0" lvl="0" indent="0" algn="ctr">
              <a:buNone/>
            </a:pPr>
            <a:r>
              <a:rPr lang="en-GB" noProof="0"/>
              <a:t>Click icon to add picture</a:t>
            </a:r>
          </a:p>
        </p:txBody>
      </p:sp>
      <p:sp>
        <p:nvSpPr>
          <p:cNvPr id="2" name="Titel 1"/>
          <p:cNvSpPr>
            <a:spLocks noGrp="1"/>
          </p:cNvSpPr>
          <p:nvPr>
            <p:ph type="title" hasCustomPrompt="1"/>
          </p:nvPr>
        </p:nvSpPr>
        <p:spPr/>
        <p:txBody>
          <a:bodyPr/>
          <a:lstStyle/>
          <a:p>
            <a:r>
              <a:rPr lang="en-GB" noProof="0"/>
              <a:t>Click to edit Master title style</a:t>
            </a:r>
          </a:p>
        </p:txBody>
      </p:sp>
      <p:sp>
        <p:nvSpPr>
          <p:cNvPr id="3" name="Inhaltsplatzhalter 2"/>
          <p:cNvSpPr>
            <a:spLocks noGrp="1"/>
          </p:cNvSpPr>
          <p:nvPr>
            <p:ph idx="1" hasCustomPrompt="1"/>
          </p:nvPr>
        </p:nvSpPr>
        <p:spPr>
          <a:xfrm>
            <a:off x="323850" y="1484314"/>
            <a:ext cx="4103688" cy="1728663"/>
          </a:xfrm>
        </p:spPr>
        <p:txBody>
          <a:bodyPr/>
          <a:lstStyle>
            <a:lvl1pPr marL="0" indent="0">
              <a:buNone/>
              <a:tabLst/>
              <a:defRPr sz="1400"/>
            </a:lvl1pPr>
            <a:lvl2pPr marL="184150" indent="-184150">
              <a:tabLst/>
              <a:defRPr sz="1400"/>
            </a:lvl2pPr>
            <a:lvl3pPr marL="358775" indent="-177800">
              <a:tabLst/>
              <a:defRPr sz="1400"/>
            </a:lvl3pPr>
            <a:lvl4pPr marL="534988" indent="-177800">
              <a:tabLst/>
              <a:defRPr sz="1400"/>
            </a:lvl4pPr>
            <a:lvl5pPr marL="714375" indent="-177800" defTabSz="715963">
              <a:tabLs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10"/>
          </p:nvPr>
        </p:nvSpPr>
        <p:spPr/>
        <p:txBody>
          <a:bodyPr/>
          <a:lstStyle/>
          <a:p>
            <a:pPr>
              <a:lnSpc>
                <a:spcPct val="100000"/>
              </a:lnSpc>
            </a:pPr>
            <a:fld id="{F2B9A678-AE35-4783-8169-B40A8B95361B}" type="datetime1">
              <a:rPr lang="en-US" noProof="0" smtClean="0"/>
              <a:t>3/5/2022</a:t>
            </a:fld>
            <a:endParaRPr lang="en-GB" noProof="0"/>
          </a:p>
        </p:txBody>
      </p:sp>
      <p:sp>
        <p:nvSpPr>
          <p:cNvPr id="9" name="Footer Placeholder 8"/>
          <p:cNvSpPr>
            <a:spLocks noGrp="1"/>
          </p:cNvSpPr>
          <p:nvPr>
            <p:ph type="ftr" sz="quarter" idx="11"/>
          </p:nvPr>
        </p:nvSpPr>
        <p:spPr/>
        <p:txBody>
          <a:bodyPr/>
          <a:lstStyle/>
          <a:p>
            <a:pPr>
              <a:lnSpc>
                <a:spcPct val="100000"/>
              </a:lnSpc>
            </a:pPr>
            <a:endParaRPr lang="en-GB" noProof="0"/>
          </a:p>
        </p:txBody>
      </p:sp>
      <p:sp>
        <p:nvSpPr>
          <p:cNvPr id="10" name="Inhaltsplatzhalter 2"/>
          <p:cNvSpPr>
            <a:spLocks noGrp="1"/>
          </p:cNvSpPr>
          <p:nvPr>
            <p:ph idx="13" hasCustomPrompt="1"/>
          </p:nvPr>
        </p:nvSpPr>
        <p:spPr>
          <a:xfrm>
            <a:off x="4716463" y="1484314"/>
            <a:ext cx="4103687" cy="1728663"/>
          </a:xfrm>
        </p:spPr>
        <p:txBody>
          <a:bodyPr/>
          <a:lstStyle>
            <a:lvl1pPr marL="0" indent="0">
              <a:buNone/>
              <a:tabLst/>
              <a:defRPr sz="1400"/>
            </a:lvl1pPr>
            <a:lvl2pPr marL="184150" indent="-184150">
              <a:tabLst/>
              <a:defRPr sz="1400"/>
            </a:lvl2pPr>
            <a:lvl3pPr marL="358775" indent="-177800">
              <a:tabLst/>
              <a:defRPr sz="1400"/>
            </a:lvl3pPr>
            <a:lvl4pPr marL="534988" indent="-177800">
              <a:tabLst/>
              <a:defRPr sz="1400"/>
            </a:lvl4pPr>
            <a:lvl5pPr marL="714375" indent="-177800" defTabSz="806450">
              <a:tabLs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15907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ic, Logo at top)">
    <p:bg>
      <p:bgPr>
        <a:solidFill>
          <a:schemeClr val="accent1"/>
        </a:solidFill>
        <a:effectLst/>
      </p:bgPr>
    </p:bg>
    <p:spTree>
      <p:nvGrpSpPr>
        <p:cNvPr id="1" name=""/>
        <p:cNvGrpSpPr/>
        <p:nvPr/>
      </p:nvGrpSpPr>
      <p:grpSpPr>
        <a:xfrm>
          <a:off x="0" y="0"/>
          <a:ext cx="0" cy="0"/>
          <a:chOff x="0" y="0"/>
          <a:chExt cx="0" cy="0"/>
        </a:xfrm>
      </p:grpSpPr>
      <p:sp>
        <p:nvSpPr>
          <p:cNvPr id="13" name="Bildplatzhalter 12"/>
          <p:cNvSpPr>
            <a:spLocks noGrp="1"/>
          </p:cNvSpPr>
          <p:nvPr>
            <p:ph type="pic" sz="quarter" idx="12" hasCustomPrompt="1"/>
          </p:nvPr>
        </p:nvSpPr>
        <p:spPr>
          <a:xfrm>
            <a:off x="0" y="0"/>
            <a:ext cx="9144000" cy="6858000"/>
          </a:xfrm>
          <a:custGeom>
            <a:avLst/>
            <a:gdLst>
              <a:gd name="connsiteX0" fmla="*/ 6319205 w 9144000"/>
              <a:gd name="connsiteY0" fmla="*/ 152636 h 6858000"/>
              <a:gd name="connsiteX1" fmla="*/ 6319205 w 9144000"/>
              <a:gd name="connsiteY1" fmla="*/ 1484313 h 6858000"/>
              <a:gd name="connsiteX2" fmla="*/ 9001125 w 9144000"/>
              <a:gd name="connsiteY2" fmla="*/ 1484313 h 6858000"/>
              <a:gd name="connsiteX3" fmla="*/ 9001125 w 9144000"/>
              <a:gd name="connsiteY3" fmla="*/ 152636 h 6858000"/>
              <a:gd name="connsiteX4" fmla="*/ 0 w 9144000"/>
              <a:gd name="connsiteY4" fmla="*/ 0 h 6858000"/>
              <a:gd name="connsiteX5" fmla="*/ 9144000 w 9144000"/>
              <a:gd name="connsiteY5" fmla="*/ 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6319205" y="152636"/>
                </a:moveTo>
                <a:lnTo>
                  <a:pt x="6319205" y="1484313"/>
                </a:lnTo>
                <a:lnTo>
                  <a:pt x="9001125" y="1484313"/>
                </a:lnTo>
                <a:lnTo>
                  <a:pt x="9001125" y="152636"/>
                </a:lnTo>
                <a:close/>
                <a:moveTo>
                  <a:pt x="0" y="0"/>
                </a:moveTo>
                <a:lnTo>
                  <a:pt x="9144000" y="0"/>
                </a:lnTo>
                <a:lnTo>
                  <a:pt x="9144000"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GB" noProof="0"/>
              <a:t>Click icon to add picture</a:t>
            </a:r>
          </a:p>
        </p:txBody>
      </p:sp>
      <p:sp>
        <p:nvSpPr>
          <p:cNvPr id="15459" name="Rectangle 99"/>
          <p:cNvSpPr>
            <a:spLocks noGrp="1" noChangeArrowheads="1"/>
          </p:cNvSpPr>
          <p:nvPr>
            <p:ph type="ctrTitle" hasCustomPrompt="1"/>
          </p:nvPr>
        </p:nvSpPr>
        <p:spPr>
          <a:xfrm>
            <a:off x="323849" y="1700808"/>
            <a:ext cx="8496301" cy="133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anchor="b" anchorCtr="0"/>
          <a:lstStyle>
            <a:lvl1pPr>
              <a:lnSpc>
                <a:spcPct val="110000"/>
              </a:lnSpc>
              <a:defRPr sz="3200">
                <a:solidFill>
                  <a:schemeClr val="accent1"/>
                </a:solidFill>
              </a:defRPr>
            </a:lvl1pPr>
          </a:lstStyle>
          <a:p>
            <a:pPr lvl="0"/>
            <a:r>
              <a:rPr lang="en-GB" noProof="0" dirty="0"/>
              <a:t>Click to edit Master title style</a:t>
            </a:r>
          </a:p>
        </p:txBody>
      </p:sp>
      <p:sp>
        <p:nvSpPr>
          <p:cNvPr id="15460" name="Rectangle 100"/>
          <p:cNvSpPr>
            <a:spLocks noGrp="1" noChangeArrowheads="1"/>
          </p:cNvSpPr>
          <p:nvPr>
            <p:ph type="subTitle" idx="1" hasCustomPrompt="1"/>
          </p:nvPr>
        </p:nvSpPr>
        <p:spPr>
          <a:xfrm>
            <a:off x="323849" y="3573015"/>
            <a:ext cx="8496301" cy="2808729"/>
          </a:xfrm>
          <a:extLst>
            <a:ext uri="{909E8E84-426E-40DD-AFC4-6F175D3DCCD1}">
              <a14:hiddenFill xmlns:a14="http://schemas.microsoft.com/office/drawing/2010/main">
                <a:solidFill>
                  <a:srgbClr val="00305C"/>
                </a:solidFill>
              </a14:hiddenFill>
            </a:ext>
            <a:ext uri="{91240B29-F687-4F45-9708-019B960494DF}">
              <a14:hiddenLine xmlns:a14="http://schemas.microsoft.com/office/drawing/2010/main" w="6350" algn="ctr">
                <a:solidFill>
                  <a:schemeClr val="tx1"/>
                </a:solidFill>
                <a:miter lim="800000"/>
                <a:headEnd/>
                <a:tailEnd/>
              </a14:hiddenLine>
            </a:ext>
          </a:extLst>
        </p:spPr>
        <p:txBody>
          <a:bodyPr anchor="t" anchorCtr="0"/>
          <a:lstStyle>
            <a:lvl1pPr marL="0" indent="0">
              <a:lnSpc>
                <a:spcPct val="110000"/>
              </a:lnSpc>
              <a:spcAft>
                <a:spcPct val="0"/>
              </a:spcAft>
              <a:buNone/>
              <a:tabLst/>
              <a:defRPr sz="1800" b="0">
                <a:solidFill>
                  <a:schemeClr val="accent1"/>
                </a:solidFill>
              </a:defRPr>
            </a:lvl1pPr>
          </a:lstStyle>
          <a:p>
            <a:pPr lvl="0"/>
            <a:r>
              <a:rPr lang="en-GB" noProof="0" dirty="0"/>
              <a:t>Click to edit Master subtitle style</a:t>
            </a:r>
          </a:p>
        </p:txBody>
      </p:sp>
      <p:sp>
        <p:nvSpPr>
          <p:cNvPr id="10" name="Textplatzhalter 3">
            <a:extLst>
              <a:ext uri="{FF2B5EF4-FFF2-40B4-BE49-F238E27FC236}">
                <a16:creationId xmlns:a16="http://schemas.microsoft.com/office/drawing/2014/main" id="{7A93E2D9-D28C-46C1-8A7B-CE37C604ADF3}"/>
              </a:ext>
            </a:extLst>
          </p:cNvPr>
          <p:cNvSpPr>
            <a:spLocks noGrp="1"/>
          </p:cNvSpPr>
          <p:nvPr>
            <p:ph type="body" sz="quarter" idx="13" hasCustomPrompt="1"/>
          </p:nvPr>
        </p:nvSpPr>
        <p:spPr>
          <a:xfrm>
            <a:off x="334963" y="237589"/>
            <a:ext cx="3600000" cy="360000"/>
          </a:xfrm>
        </p:spPr>
        <p:txBody>
          <a:bodyPr/>
          <a:lstStyle>
            <a:lvl1pPr marL="0" indent="0">
              <a:buNone/>
              <a:defRPr sz="1800">
                <a:solidFill>
                  <a:schemeClr val="accent1"/>
                </a:solidFill>
              </a:defRPr>
            </a:lvl1pPr>
          </a:lstStyle>
          <a:p>
            <a:pPr lvl="0"/>
            <a:r>
              <a:rPr lang="en-US" dirty="0"/>
              <a:t>Claim</a:t>
            </a:r>
          </a:p>
        </p:txBody>
      </p:sp>
      <p:pic>
        <p:nvPicPr>
          <p:cNvPr id="11" name="Grafik 10">
            <a:extLst>
              <a:ext uri="{FF2B5EF4-FFF2-40B4-BE49-F238E27FC236}">
                <a16:creationId xmlns:a16="http://schemas.microsoft.com/office/drawing/2014/main" id="{6D322560-4D8C-4FCD-91A4-4F3A391BE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5649" y="152636"/>
            <a:ext cx="2665476" cy="1330452"/>
          </a:xfrm>
          <a:prstGeom prst="rect">
            <a:avLst/>
          </a:prstGeom>
        </p:spPr>
      </p:pic>
    </p:spTree>
    <p:extLst>
      <p:ext uri="{BB962C8B-B14F-4D97-AF65-F5344CB8AC3E}">
        <p14:creationId xmlns:p14="http://schemas.microsoft.com/office/powerpoint/2010/main" val="161664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half Pic, Logo at top)">
    <p:spTree>
      <p:nvGrpSpPr>
        <p:cNvPr id="1" name=""/>
        <p:cNvGrpSpPr/>
        <p:nvPr/>
      </p:nvGrpSpPr>
      <p:grpSpPr>
        <a:xfrm>
          <a:off x="0" y="0"/>
          <a:ext cx="0" cy="0"/>
          <a:chOff x="0" y="0"/>
          <a:chExt cx="0" cy="0"/>
        </a:xfrm>
      </p:grpSpPr>
      <p:sp>
        <p:nvSpPr>
          <p:cNvPr id="16" name="Bildplatzhalter 15"/>
          <p:cNvSpPr>
            <a:spLocks noGrp="1"/>
          </p:cNvSpPr>
          <p:nvPr>
            <p:ph type="pic" sz="quarter" idx="13" hasCustomPrompt="1"/>
          </p:nvPr>
        </p:nvSpPr>
        <p:spPr>
          <a:xfrm>
            <a:off x="0" y="0"/>
            <a:ext cx="9144000" cy="3429000"/>
          </a:xfrm>
          <a:custGeom>
            <a:avLst/>
            <a:gdLst>
              <a:gd name="connsiteX0" fmla="*/ 6319205 w 9144000"/>
              <a:gd name="connsiteY0" fmla="*/ 152636 h 3429000"/>
              <a:gd name="connsiteX1" fmla="*/ 6319205 w 9144000"/>
              <a:gd name="connsiteY1" fmla="*/ 1484313 h 3429000"/>
              <a:gd name="connsiteX2" fmla="*/ 9001125 w 9144000"/>
              <a:gd name="connsiteY2" fmla="*/ 1484313 h 3429000"/>
              <a:gd name="connsiteX3" fmla="*/ 9001125 w 9144000"/>
              <a:gd name="connsiteY3" fmla="*/ 152636 h 3429000"/>
              <a:gd name="connsiteX4" fmla="*/ 0 w 9144000"/>
              <a:gd name="connsiteY4" fmla="*/ 0 h 3429000"/>
              <a:gd name="connsiteX5" fmla="*/ 9144000 w 9144000"/>
              <a:gd name="connsiteY5" fmla="*/ 0 h 3429000"/>
              <a:gd name="connsiteX6" fmla="*/ 9144000 w 9144000"/>
              <a:gd name="connsiteY6" fmla="*/ 3429000 h 3429000"/>
              <a:gd name="connsiteX7" fmla="*/ 0 w 9144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429000">
                <a:moveTo>
                  <a:pt x="6319205" y="152636"/>
                </a:moveTo>
                <a:lnTo>
                  <a:pt x="6319205" y="1484313"/>
                </a:lnTo>
                <a:lnTo>
                  <a:pt x="9001125" y="1484313"/>
                </a:lnTo>
                <a:lnTo>
                  <a:pt x="9001125" y="152636"/>
                </a:lnTo>
                <a:close/>
                <a:moveTo>
                  <a:pt x="0" y="0"/>
                </a:moveTo>
                <a:lnTo>
                  <a:pt x="9144000" y="0"/>
                </a:lnTo>
                <a:lnTo>
                  <a:pt x="9144000" y="3429000"/>
                </a:lnTo>
                <a:lnTo>
                  <a:pt x="0" y="3429000"/>
                </a:lnTo>
                <a:close/>
              </a:path>
            </a:pathLst>
          </a:custGeom>
          <a:solidFill>
            <a:schemeClr val="bg1">
              <a:lumMod val="95000"/>
            </a:schemeClr>
          </a:solidFill>
        </p:spPr>
        <p:txBody>
          <a:bodyPr wrap="square" anchor="ctr">
            <a:noAutofit/>
          </a:bodyPr>
          <a:lstStyle>
            <a:lvl1pPr marL="0" indent="0" algn="ctr">
              <a:buNone/>
              <a:defRPr/>
            </a:lvl1pPr>
          </a:lstStyle>
          <a:p>
            <a:r>
              <a:rPr lang="en-GB" noProof="0"/>
              <a:t>Click icon to add picture</a:t>
            </a:r>
          </a:p>
        </p:txBody>
      </p:sp>
      <p:sp>
        <p:nvSpPr>
          <p:cNvPr id="15459" name="Rectangle 99"/>
          <p:cNvSpPr>
            <a:spLocks noGrp="1" noChangeArrowheads="1"/>
          </p:cNvSpPr>
          <p:nvPr>
            <p:ph type="ctrTitle" hasCustomPrompt="1"/>
          </p:nvPr>
        </p:nvSpPr>
        <p:spPr>
          <a:xfrm>
            <a:off x="323849" y="3645024"/>
            <a:ext cx="8496301" cy="1116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anchor="t" anchorCtr="0"/>
          <a:lstStyle>
            <a:lvl1pPr>
              <a:lnSpc>
                <a:spcPct val="110000"/>
              </a:lnSpc>
              <a:defRPr sz="3200">
                <a:solidFill>
                  <a:schemeClr val="accent1"/>
                </a:solidFill>
              </a:defRPr>
            </a:lvl1pPr>
          </a:lstStyle>
          <a:p>
            <a:pPr lvl="0"/>
            <a:r>
              <a:rPr lang="en-GB" noProof="0" dirty="0"/>
              <a:t>Click to edit Master title style</a:t>
            </a:r>
          </a:p>
        </p:txBody>
      </p:sp>
      <p:sp>
        <p:nvSpPr>
          <p:cNvPr id="15460" name="Rectangle 100"/>
          <p:cNvSpPr>
            <a:spLocks noGrp="1" noChangeArrowheads="1"/>
          </p:cNvSpPr>
          <p:nvPr>
            <p:ph type="subTitle" idx="1" hasCustomPrompt="1"/>
          </p:nvPr>
        </p:nvSpPr>
        <p:spPr>
          <a:xfrm>
            <a:off x="323849" y="4845856"/>
            <a:ext cx="8496301" cy="1283444"/>
          </a:xfrm>
          <a:extLst>
            <a:ext uri="{909E8E84-426E-40DD-AFC4-6F175D3DCCD1}">
              <a14:hiddenFill xmlns:a14="http://schemas.microsoft.com/office/drawing/2010/main">
                <a:solidFill>
                  <a:srgbClr val="00305C"/>
                </a:solidFill>
              </a14:hiddenFill>
            </a:ext>
            <a:ext uri="{91240B29-F687-4F45-9708-019B960494DF}">
              <a14:hiddenLine xmlns:a14="http://schemas.microsoft.com/office/drawing/2010/main" w="6350" algn="ctr">
                <a:solidFill>
                  <a:schemeClr val="tx1"/>
                </a:solidFill>
                <a:miter lim="800000"/>
                <a:headEnd/>
                <a:tailEnd/>
              </a14:hiddenLine>
            </a:ext>
          </a:extLst>
        </p:spPr>
        <p:txBody>
          <a:bodyPr anchor="t" anchorCtr="0"/>
          <a:lstStyle>
            <a:lvl1pPr marL="0" indent="0">
              <a:lnSpc>
                <a:spcPct val="110000"/>
              </a:lnSpc>
              <a:spcAft>
                <a:spcPct val="0"/>
              </a:spcAft>
              <a:buNone/>
              <a:tabLst/>
              <a:defRPr sz="1800" b="0">
                <a:solidFill>
                  <a:schemeClr val="tx1"/>
                </a:solidFill>
              </a:defRPr>
            </a:lvl1pPr>
          </a:lstStyle>
          <a:p>
            <a:pPr lvl="0"/>
            <a:r>
              <a:rPr lang="en-GB" noProof="0" dirty="0"/>
              <a:t>Click to edit Master subtitle style</a:t>
            </a:r>
          </a:p>
        </p:txBody>
      </p:sp>
      <p:sp>
        <p:nvSpPr>
          <p:cNvPr id="9" name="Rechteck 8">
            <a:extLst>
              <a:ext uri="{FF2B5EF4-FFF2-40B4-BE49-F238E27FC236}">
                <a16:creationId xmlns:a16="http://schemas.microsoft.com/office/drawing/2014/main" id="{937045AB-0038-4D16-836E-600A3271FA7C}"/>
              </a:ext>
            </a:extLst>
          </p:cNvPr>
          <p:cNvSpPr/>
          <p:nvPr userDrawn="1"/>
        </p:nvSpPr>
        <p:spPr>
          <a:xfrm>
            <a:off x="334963" y="6354068"/>
            <a:ext cx="3636801" cy="360276"/>
          </a:xfrm>
          <a:prstGeom prst="rect">
            <a:avLst/>
          </a:prstGeom>
        </p:spPr>
        <p:txBody>
          <a:bodyPr wrap="none" lIns="0" tIns="0" rIns="0" bIns="0">
            <a:noAutofit/>
          </a:bodyPr>
          <a:lstStyle/>
          <a:p>
            <a:r>
              <a:rPr lang="en-US" sz="1800" dirty="0">
                <a:solidFill>
                  <a:schemeClr val="tx2"/>
                </a:solidFill>
              </a:rPr>
              <a:t>Making our world more productive</a:t>
            </a:r>
            <a:endParaRPr lang="de-DE" sz="1800" dirty="0">
              <a:solidFill>
                <a:schemeClr val="tx2"/>
              </a:solidFill>
            </a:endParaRPr>
          </a:p>
        </p:txBody>
      </p:sp>
      <p:pic>
        <p:nvPicPr>
          <p:cNvPr id="15" name="Grafik 14">
            <a:extLst>
              <a:ext uri="{FF2B5EF4-FFF2-40B4-BE49-F238E27FC236}">
                <a16:creationId xmlns:a16="http://schemas.microsoft.com/office/drawing/2014/main" id="{115FC430-CCF7-4725-A714-CDE1DB3A77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5649" y="152636"/>
            <a:ext cx="2665476" cy="1330452"/>
          </a:xfrm>
          <a:prstGeom prst="rect">
            <a:avLst/>
          </a:prstGeom>
        </p:spPr>
      </p:pic>
    </p:spTree>
    <p:extLst>
      <p:ext uri="{BB962C8B-B14F-4D97-AF65-F5344CB8AC3E}">
        <p14:creationId xmlns:p14="http://schemas.microsoft.com/office/powerpoint/2010/main" val="80248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ic, Logo at bottom)">
    <p:bg>
      <p:bgPr>
        <a:solidFill>
          <a:schemeClr val="accent1"/>
        </a:solidFill>
        <a:effectLst/>
      </p:bgPr>
    </p:bg>
    <p:spTree>
      <p:nvGrpSpPr>
        <p:cNvPr id="1" name=""/>
        <p:cNvGrpSpPr/>
        <p:nvPr/>
      </p:nvGrpSpPr>
      <p:grpSpPr>
        <a:xfrm>
          <a:off x="0" y="0"/>
          <a:ext cx="0" cy="0"/>
          <a:chOff x="0" y="0"/>
          <a:chExt cx="0" cy="0"/>
        </a:xfrm>
      </p:grpSpPr>
      <p:sp>
        <p:nvSpPr>
          <p:cNvPr id="16" name="Bildplatzhalter 15"/>
          <p:cNvSpPr>
            <a:spLocks noGrp="1"/>
          </p:cNvSpPr>
          <p:nvPr>
            <p:ph type="pic" sz="quarter" idx="13" hasCustomPrompt="1"/>
          </p:nvPr>
        </p:nvSpPr>
        <p:spPr>
          <a:xfrm>
            <a:off x="0" y="0"/>
            <a:ext cx="9144000" cy="6858000"/>
          </a:xfrm>
          <a:custGeom>
            <a:avLst/>
            <a:gdLst>
              <a:gd name="connsiteX0" fmla="*/ 6319205 w 9144000"/>
              <a:gd name="connsiteY0" fmla="*/ 5373923 h 6858000"/>
              <a:gd name="connsiteX1" fmla="*/ 6319205 w 9144000"/>
              <a:gd name="connsiteY1" fmla="*/ 6705600 h 6858000"/>
              <a:gd name="connsiteX2" fmla="*/ 9001125 w 9144000"/>
              <a:gd name="connsiteY2" fmla="*/ 6705600 h 6858000"/>
              <a:gd name="connsiteX3" fmla="*/ 9001125 w 9144000"/>
              <a:gd name="connsiteY3" fmla="*/ 5373923 h 6858000"/>
              <a:gd name="connsiteX4" fmla="*/ 0 w 9144000"/>
              <a:gd name="connsiteY4" fmla="*/ 0 h 6858000"/>
              <a:gd name="connsiteX5" fmla="*/ 9144000 w 9144000"/>
              <a:gd name="connsiteY5" fmla="*/ 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6319205" y="5373923"/>
                </a:moveTo>
                <a:lnTo>
                  <a:pt x="6319205" y="6705600"/>
                </a:lnTo>
                <a:lnTo>
                  <a:pt x="9001125" y="6705600"/>
                </a:lnTo>
                <a:lnTo>
                  <a:pt x="9001125" y="5373923"/>
                </a:lnTo>
                <a:close/>
                <a:moveTo>
                  <a:pt x="0" y="0"/>
                </a:moveTo>
                <a:lnTo>
                  <a:pt x="9144000" y="0"/>
                </a:lnTo>
                <a:lnTo>
                  <a:pt x="9144000"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GB" noProof="0"/>
              <a:t>Click icon to add picture</a:t>
            </a:r>
          </a:p>
        </p:txBody>
      </p:sp>
      <p:sp>
        <p:nvSpPr>
          <p:cNvPr id="15459" name="Rectangle 99"/>
          <p:cNvSpPr>
            <a:spLocks noGrp="1" noChangeArrowheads="1"/>
          </p:cNvSpPr>
          <p:nvPr>
            <p:ph type="ctrTitle" hasCustomPrompt="1"/>
          </p:nvPr>
        </p:nvSpPr>
        <p:spPr>
          <a:xfrm>
            <a:off x="323849" y="1700808"/>
            <a:ext cx="8496301" cy="133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anchor="b" anchorCtr="0"/>
          <a:lstStyle>
            <a:lvl1pPr>
              <a:lnSpc>
                <a:spcPct val="110000"/>
              </a:lnSpc>
              <a:defRPr sz="3200">
                <a:solidFill>
                  <a:schemeClr val="accent1"/>
                </a:solidFill>
              </a:defRPr>
            </a:lvl1pPr>
          </a:lstStyle>
          <a:p>
            <a:pPr lvl="0"/>
            <a:r>
              <a:rPr lang="en-GB" noProof="0" dirty="0"/>
              <a:t>Click to edit Master title style</a:t>
            </a:r>
          </a:p>
        </p:txBody>
      </p:sp>
      <p:sp>
        <p:nvSpPr>
          <p:cNvPr id="15460" name="Rectangle 100"/>
          <p:cNvSpPr>
            <a:spLocks noGrp="1" noChangeArrowheads="1"/>
          </p:cNvSpPr>
          <p:nvPr>
            <p:ph type="subTitle" idx="1" hasCustomPrompt="1"/>
          </p:nvPr>
        </p:nvSpPr>
        <p:spPr>
          <a:xfrm>
            <a:off x="323849" y="3573016"/>
            <a:ext cx="8496301" cy="1584173"/>
          </a:xfrm>
          <a:extLst>
            <a:ext uri="{909E8E84-426E-40DD-AFC4-6F175D3DCCD1}">
              <a14:hiddenFill xmlns:a14="http://schemas.microsoft.com/office/drawing/2010/main">
                <a:solidFill>
                  <a:srgbClr val="00305C"/>
                </a:solidFill>
              </a14:hiddenFill>
            </a:ext>
            <a:ext uri="{91240B29-F687-4F45-9708-019B960494DF}">
              <a14:hiddenLine xmlns:a14="http://schemas.microsoft.com/office/drawing/2010/main" w="6350" algn="ctr">
                <a:solidFill>
                  <a:schemeClr val="tx1"/>
                </a:solidFill>
                <a:miter lim="800000"/>
                <a:headEnd/>
                <a:tailEnd/>
              </a14:hiddenLine>
            </a:ext>
          </a:extLst>
        </p:spPr>
        <p:txBody>
          <a:bodyPr anchor="t" anchorCtr="0"/>
          <a:lstStyle>
            <a:lvl1pPr marL="0" indent="0">
              <a:lnSpc>
                <a:spcPct val="110000"/>
              </a:lnSpc>
              <a:spcAft>
                <a:spcPct val="0"/>
              </a:spcAft>
              <a:buNone/>
              <a:tabLst/>
              <a:defRPr sz="1800" b="0">
                <a:solidFill>
                  <a:schemeClr val="tx1"/>
                </a:solidFill>
              </a:defRPr>
            </a:lvl1pPr>
          </a:lstStyle>
          <a:p>
            <a:pPr lvl="0"/>
            <a:r>
              <a:rPr lang="en-GB" noProof="0" dirty="0"/>
              <a:t>Click to edit Master subtitle style</a:t>
            </a:r>
          </a:p>
        </p:txBody>
      </p:sp>
      <p:sp>
        <p:nvSpPr>
          <p:cNvPr id="10" name="Textplatzhalter 3">
            <a:extLst>
              <a:ext uri="{FF2B5EF4-FFF2-40B4-BE49-F238E27FC236}">
                <a16:creationId xmlns:a16="http://schemas.microsoft.com/office/drawing/2014/main" id="{53FBB73C-3321-4EF1-97A8-BF44D636BCD6}"/>
              </a:ext>
            </a:extLst>
          </p:cNvPr>
          <p:cNvSpPr>
            <a:spLocks noGrp="1"/>
          </p:cNvSpPr>
          <p:nvPr>
            <p:ph type="body" sz="quarter" idx="14" hasCustomPrompt="1"/>
          </p:nvPr>
        </p:nvSpPr>
        <p:spPr>
          <a:xfrm>
            <a:off x="334963" y="237589"/>
            <a:ext cx="3600000" cy="360000"/>
          </a:xfrm>
        </p:spPr>
        <p:txBody>
          <a:bodyPr/>
          <a:lstStyle>
            <a:lvl1pPr marL="0" indent="0">
              <a:buNone/>
              <a:defRPr sz="1800">
                <a:solidFill>
                  <a:schemeClr val="accent1"/>
                </a:solidFill>
              </a:defRPr>
            </a:lvl1pPr>
          </a:lstStyle>
          <a:p>
            <a:pPr lvl="0"/>
            <a:r>
              <a:rPr lang="en-US" dirty="0"/>
              <a:t>Claim</a:t>
            </a:r>
          </a:p>
        </p:txBody>
      </p:sp>
      <p:pic>
        <p:nvPicPr>
          <p:cNvPr id="12" name="Grafik 11">
            <a:extLst>
              <a:ext uri="{FF2B5EF4-FFF2-40B4-BE49-F238E27FC236}">
                <a16:creationId xmlns:a16="http://schemas.microsoft.com/office/drawing/2014/main" id="{05CA118E-D26E-46BC-8EAC-D4848714C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5649" y="5375148"/>
            <a:ext cx="2665476" cy="1330452"/>
          </a:xfrm>
          <a:prstGeom prst="rect">
            <a:avLst/>
          </a:prstGeom>
        </p:spPr>
      </p:pic>
    </p:spTree>
    <p:extLst>
      <p:ext uri="{BB962C8B-B14F-4D97-AF65-F5344CB8AC3E}">
        <p14:creationId xmlns:p14="http://schemas.microsoft.com/office/powerpoint/2010/main" val="74035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half Pic, Logo at bottom)">
    <p:spTree>
      <p:nvGrpSpPr>
        <p:cNvPr id="1" name=""/>
        <p:cNvGrpSpPr/>
        <p:nvPr/>
      </p:nvGrpSpPr>
      <p:grpSpPr>
        <a:xfrm>
          <a:off x="0" y="0"/>
          <a:ext cx="0" cy="0"/>
          <a:chOff x="0" y="0"/>
          <a:chExt cx="0" cy="0"/>
        </a:xfrm>
      </p:grpSpPr>
      <p:sp>
        <p:nvSpPr>
          <p:cNvPr id="15459" name="Rectangle 99"/>
          <p:cNvSpPr>
            <a:spLocks noGrp="1" noChangeArrowheads="1"/>
          </p:cNvSpPr>
          <p:nvPr>
            <p:ph type="ctrTitle" hasCustomPrompt="1"/>
          </p:nvPr>
        </p:nvSpPr>
        <p:spPr>
          <a:xfrm>
            <a:off x="323849" y="3645024"/>
            <a:ext cx="8496301" cy="111599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anchor="t" anchorCtr="0"/>
          <a:lstStyle>
            <a:lvl1pPr>
              <a:lnSpc>
                <a:spcPct val="110000"/>
              </a:lnSpc>
              <a:defRPr sz="3200">
                <a:solidFill>
                  <a:schemeClr val="accent1"/>
                </a:solidFill>
              </a:defRPr>
            </a:lvl1pPr>
          </a:lstStyle>
          <a:p>
            <a:pPr lvl="0"/>
            <a:r>
              <a:rPr lang="en-GB" noProof="0" dirty="0"/>
              <a:t>Click to edit Master title style</a:t>
            </a:r>
          </a:p>
        </p:txBody>
      </p:sp>
      <p:sp>
        <p:nvSpPr>
          <p:cNvPr id="15460" name="Rectangle 100"/>
          <p:cNvSpPr>
            <a:spLocks noGrp="1" noChangeArrowheads="1"/>
          </p:cNvSpPr>
          <p:nvPr>
            <p:ph type="subTitle" idx="1" hasCustomPrompt="1"/>
          </p:nvPr>
        </p:nvSpPr>
        <p:spPr>
          <a:xfrm>
            <a:off x="323849" y="4845854"/>
            <a:ext cx="5705669" cy="1283446"/>
          </a:xfrm>
          <a:extLst>
            <a:ext uri="{909E8E84-426E-40DD-AFC4-6F175D3DCCD1}">
              <a14:hiddenFill xmlns:a14="http://schemas.microsoft.com/office/drawing/2010/main">
                <a:solidFill>
                  <a:srgbClr val="00305C"/>
                </a:solidFill>
              </a14:hiddenFill>
            </a:ext>
            <a:ext uri="{91240B29-F687-4F45-9708-019B960494DF}">
              <a14:hiddenLine xmlns:a14="http://schemas.microsoft.com/office/drawing/2010/main" w="6350" algn="ctr">
                <a:solidFill>
                  <a:schemeClr val="tx1"/>
                </a:solidFill>
                <a:miter lim="800000"/>
                <a:headEnd/>
                <a:tailEnd/>
              </a14:hiddenLine>
            </a:ext>
          </a:extLst>
        </p:spPr>
        <p:txBody>
          <a:bodyPr anchor="t" anchorCtr="0"/>
          <a:lstStyle>
            <a:lvl1pPr marL="0" indent="0">
              <a:lnSpc>
                <a:spcPct val="110000"/>
              </a:lnSpc>
              <a:spcAft>
                <a:spcPct val="0"/>
              </a:spcAft>
              <a:buNone/>
              <a:tabLst/>
              <a:defRPr sz="1800" b="0">
                <a:solidFill>
                  <a:schemeClr val="tx1"/>
                </a:solidFill>
              </a:defRPr>
            </a:lvl1pPr>
          </a:lstStyle>
          <a:p>
            <a:pPr lvl="0"/>
            <a:r>
              <a:rPr lang="en-GB" noProof="0" dirty="0"/>
              <a:t>Click to edit Master subtitle style</a:t>
            </a:r>
          </a:p>
        </p:txBody>
      </p:sp>
      <p:sp>
        <p:nvSpPr>
          <p:cNvPr id="4" name="Bildplatzhalter 3"/>
          <p:cNvSpPr>
            <a:spLocks noGrp="1"/>
          </p:cNvSpPr>
          <p:nvPr>
            <p:ph type="pic" sz="quarter" idx="10" hasCustomPrompt="1"/>
          </p:nvPr>
        </p:nvSpPr>
        <p:spPr>
          <a:xfrm>
            <a:off x="0" y="0"/>
            <a:ext cx="9144000" cy="3429000"/>
          </a:xfr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indent="0" algn="ctr">
              <a:buNone/>
              <a:defRPr lang="de-DE"/>
            </a:lvl1pPr>
          </a:lstStyle>
          <a:p>
            <a:pPr marL="177800" lvl="0" indent="-177800" algn="ctr"/>
            <a:r>
              <a:rPr lang="en-GB" noProof="0"/>
              <a:t>Click icon to add picture</a:t>
            </a:r>
          </a:p>
        </p:txBody>
      </p:sp>
      <p:sp>
        <p:nvSpPr>
          <p:cNvPr id="8" name="Rechteck 7">
            <a:extLst>
              <a:ext uri="{FF2B5EF4-FFF2-40B4-BE49-F238E27FC236}">
                <a16:creationId xmlns:a16="http://schemas.microsoft.com/office/drawing/2014/main" id="{CF9B1500-7045-4124-93C8-DEF10D00FD23}"/>
              </a:ext>
            </a:extLst>
          </p:cNvPr>
          <p:cNvSpPr/>
          <p:nvPr userDrawn="1"/>
        </p:nvSpPr>
        <p:spPr>
          <a:xfrm>
            <a:off x="334963" y="6354068"/>
            <a:ext cx="3636801" cy="360276"/>
          </a:xfrm>
          <a:prstGeom prst="rect">
            <a:avLst/>
          </a:prstGeom>
        </p:spPr>
        <p:txBody>
          <a:bodyPr wrap="none" lIns="0" tIns="0" rIns="0" bIns="0">
            <a:noAutofit/>
          </a:bodyPr>
          <a:lstStyle/>
          <a:p>
            <a:r>
              <a:rPr lang="en-US" sz="1800" dirty="0">
                <a:solidFill>
                  <a:schemeClr val="tx2"/>
                </a:solidFill>
              </a:rPr>
              <a:t>Making our world more productive</a:t>
            </a:r>
            <a:endParaRPr lang="de-DE" sz="1800" dirty="0">
              <a:solidFill>
                <a:schemeClr val="tx2"/>
              </a:solidFill>
            </a:endParaRPr>
          </a:p>
        </p:txBody>
      </p:sp>
      <p:pic>
        <p:nvPicPr>
          <p:cNvPr id="14" name="Grafik 13">
            <a:extLst>
              <a:ext uri="{FF2B5EF4-FFF2-40B4-BE49-F238E27FC236}">
                <a16:creationId xmlns:a16="http://schemas.microsoft.com/office/drawing/2014/main" id="{5800637F-3C04-4A0B-94C3-D16E85A50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5649" y="5375148"/>
            <a:ext cx="2665476" cy="1330452"/>
          </a:xfrm>
          <a:prstGeom prst="rect">
            <a:avLst/>
          </a:prstGeom>
        </p:spPr>
      </p:pic>
    </p:spTree>
    <p:extLst>
      <p:ext uri="{BB962C8B-B14F-4D97-AF65-F5344CB8AC3E}">
        <p14:creationId xmlns:p14="http://schemas.microsoft.com/office/powerpoint/2010/main" val="45247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ig picture)">
    <p:spTree>
      <p:nvGrpSpPr>
        <p:cNvPr id="1" name=""/>
        <p:cNvGrpSpPr/>
        <p:nvPr/>
      </p:nvGrpSpPr>
      <p:grpSpPr>
        <a:xfrm>
          <a:off x="0" y="0"/>
          <a:ext cx="0" cy="0"/>
          <a:chOff x="0" y="0"/>
          <a:chExt cx="0" cy="0"/>
        </a:xfrm>
      </p:grpSpPr>
      <p:sp>
        <p:nvSpPr>
          <p:cNvPr id="13" name="Bildplatzhalter 12"/>
          <p:cNvSpPr>
            <a:spLocks noGrp="1"/>
          </p:cNvSpPr>
          <p:nvPr>
            <p:ph type="pic" sz="quarter" idx="12" hasCustomPrompt="1"/>
          </p:nvPr>
        </p:nvSpPr>
        <p:spPr>
          <a:xfrm>
            <a:off x="0" y="0"/>
            <a:ext cx="9144000" cy="6858000"/>
          </a:xfrm>
          <a:custGeom>
            <a:avLst/>
            <a:gdLst>
              <a:gd name="connsiteX0" fmla="*/ 6948488 w 9144000"/>
              <a:gd name="connsiteY0" fmla="*/ 152400 h 6858000"/>
              <a:gd name="connsiteX1" fmla="*/ 6948488 w 9144000"/>
              <a:gd name="connsiteY1" fmla="*/ 1176337 h 6858000"/>
              <a:gd name="connsiteX2" fmla="*/ 9000492 w 9144000"/>
              <a:gd name="connsiteY2" fmla="*/ 1176337 h 6858000"/>
              <a:gd name="connsiteX3" fmla="*/ 9000492 w 9144000"/>
              <a:gd name="connsiteY3" fmla="*/ 152400 h 6858000"/>
              <a:gd name="connsiteX4" fmla="*/ 0 w 9144000"/>
              <a:gd name="connsiteY4" fmla="*/ 0 h 6858000"/>
              <a:gd name="connsiteX5" fmla="*/ 9144000 w 9144000"/>
              <a:gd name="connsiteY5" fmla="*/ 0 h 6858000"/>
              <a:gd name="connsiteX6" fmla="*/ 9144000 w 9144000"/>
              <a:gd name="connsiteY6" fmla="*/ 6858000 h 6858000"/>
              <a:gd name="connsiteX7" fmla="*/ 0 w 9144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8000">
                <a:moveTo>
                  <a:pt x="6948488" y="152400"/>
                </a:moveTo>
                <a:lnTo>
                  <a:pt x="6948488" y="1176337"/>
                </a:lnTo>
                <a:lnTo>
                  <a:pt x="9000492" y="1176337"/>
                </a:lnTo>
                <a:lnTo>
                  <a:pt x="9000492" y="152400"/>
                </a:lnTo>
                <a:close/>
                <a:moveTo>
                  <a:pt x="0" y="0"/>
                </a:moveTo>
                <a:lnTo>
                  <a:pt x="9144000" y="0"/>
                </a:lnTo>
                <a:lnTo>
                  <a:pt x="9144000"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GB" noProof="0"/>
              <a:t>Click icon to add picture</a:t>
            </a:r>
          </a:p>
        </p:txBody>
      </p:sp>
      <p:sp>
        <p:nvSpPr>
          <p:cNvPr id="2" name="Titel 1"/>
          <p:cNvSpPr>
            <a:spLocks noGrp="1"/>
          </p:cNvSpPr>
          <p:nvPr>
            <p:ph type="title" hasCustomPrompt="1"/>
          </p:nvPr>
        </p:nvSpPr>
        <p:spPr>
          <a:xfrm>
            <a:off x="142875" y="152401"/>
            <a:ext cx="6661150" cy="1008000"/>
          </a:xfrm>
          <a:solidFill>
            <a:schemeClr val="bg1"/>
          </a:solidFill>
        </p:spPr>
        <p:txBody>
          <a:bodyPr/>
          <a:lstStyle/>
          <a:p>
            <a:r>
              <a:rPr lang="en-GB" noProof="0"/>
              <a:t>Click to edit Master title style</a:t>
            </a:r>
          </a:p>
        </p:txBody>
      </p:sp>
    </p:spTree>
    <p:extLst>
      <p:ext uri="{BB962C8B-B14F-4D97-AF65-F5344CB8AC3E}">
        <p14:creationId xmlns:p14="http://schemas.microsoft.com/office/powerpoint/2010/main" val="12901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mall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2875" y="152401"/>
            <a:ext cx="6661149" cy="1008062"/>
          </a:xfrm>
        </p:spPr>
        <p:txBody>
          <a:bodyPr/>
          <a:lstStyle/>
          <a:p>
            <a:r>
              <a:rPr lang="en-GB" noProof="0"/>
              <a:t>Click to edit Master title style</a:t>
            </a:r>
          </a:p>
        </p:txBody>
      </p:sp>
      <p:sp>
        <p:nvSpPr>
          <p:cNvPr id="5" name="Date Placeholder 4"/>
          <p:cNvSpPr>
            <a:spLocks noGrp="1"/>
          </p:cNvSpPr>
          <p:nvPr>
            <p:ph type="dt" sz="half" idx="10"/>
          </p:nvPr>
        </p:nvSpPr>
        <p:spPr/>
        <p:txBody>
          <a:bodyPr/>
          <a:lstStyle/>
          <a:p>
            <a:pPr>
              <a:lnSpc>
                <a:spcPct val="100000"/>
              </a:lnSpc>
            </a:pPr>
            <a:fld id="{56CEF972-999F-46A7-9A1C-0DFCBF42AD5B}" type="datetime1">
              <a:rPr lang="en-US" noProof="0" smtClean="0"/>
              <a:t>3/5/2022</a:t>
            </a:fld>
            <a:endParaRPr lang="en-GB" noProof="0"/>
          </a:p>
        </p:txBody>
      </p:sp>
      <p:sp>
        <p:nvSpPr>
          <p:cNvPr id="6" name="Footer Placeholder 5"/>
          <p:cNvSpPr>
            <a:spLocks noGrp="1"/>
          </p:cNvSpPr>
          <p:nvPr>
            <p:ph type="ftr" sz="quarter" idx="11"/>
          </p:nvPr>
        </p:nvSpPr>
        <p:spPr/>
        <p:txBody>
          <a:bodyPr/>
          <a:lstStyle/>
          <a:p>
            <a:pPr>
              <a:lnSpc>
                <a:spcPct val="100000"/>
              </a:lnSpc>
            </a:pPr>
            <a:endParaRPr lang="en-GB" noProof="0"/>
          </a:p>
        </p:txBody>
      </p:sp>
      <p:sp>
        <p:nvSpPr>
          <p:cNvPr id="7" name="Bildplatzhalter 3"/>
          <p:cNvSpPr>
            <a:spLocks noGrp="1"/>
          </p:cNvSpPr>
          <p:nvPr>
            <p:ph type="pic" sz="quarter" idx="12" hasCustomPrompt="1"/>
          </p:nvPr>
        </p:nvSpPr>
        <p:spPr>
          <a:xfrm>
            <a:off x="142875" y="1341439"/>
            <a:ext cx="8858250" cy="5040312"/>
          </a:xfr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de-DE"/>
            </a:lvl1pPr>
          </a:lstStyle>
          <a:p>
            <a:pPr marL="0" lvl="0" indent="0" algn="ctr">
              <a:buNone/>
            </a:pPr>
            <a:r>
              <a:rPr lang="en-GB" noProof="0"/>
              <a:t>Click icon to add picture</a:t>
            </a:r>
          </a:p>
        </p:txBody>
      </p:sp>
    </p:spTree>
    <p:extLst>
      <p:ext uri="{BB962C8B-B14F-4D97-AF65-F5344CB8AC3E}">
        <p14:creationId xmlns:p14="http://schemas.microsoft.com/office/powerpoint/2010/main" val="363068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2875" y="152402"/>
            <a:ext cx="6661149" cy="1023937"/>
          </a:xfrm>
        </p:spPr>
        <p:txBody>
          <a:bodyPr/>
          <a:lstStyle>
            <a:lvl1pPr>
              <a:defRPr/>
            </a:lvl1pPr>
          </a:lstStyle>
          <a:p>
            <a:r>
              <a:rPr lang="en-GB" noProof="0"/>
              <a:t>Click to edit Master title style</a:t>
            </a:r>
          </a:p>
        </p:txBody>
      </p:sp>
      <p:sp>
        <p:nvSpPr>
          <p:cNvPr id="3" name="Inhaltsplatzhalter 2"/>
          <p:cNvSpPr>
            <a:spLocks noGrp="1"/>
          </p:cNvSpPr>
          <p:nvPr>
            <p:ph idx="1" hasCustomPrompt="1"/>
          </p:nvPr>
        </p:nvSpPr>
        <p:spPr>
          <a:xfrm>
            <a:off x="323851" y="1484314"/>
            <a:ext cx="8496299" cy="489743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
        <p:nvSpPr>
          <p:cNvPr id="9" name="Footer Placeholder 8"/>
          <p:cNvSpPr>
            <a:spLocks noGrp="1"/>
          </p:cNvSpPr>
          <p:nvPr>
            <p:ph type="ftr" sz="quarter" idx="11"/>
          </p:nvPr>
        </p:nvSpPr>
        <p:spPr/>
        <p:txBody>
          <a:bodyPr/>
          <a:lstStyle/>
          <a:p>
            <a:pPr>
              <a:lnSpc>
                <a:spcPct val="100000"/>
              </a:lnSpc>
            </a:pPr>
            <a:endParaRPr lang="en-GB" noProof="0"/>
          </a:p>
        </p:txBody>
      </p:sp>
    </p:spTree>
    <p:extLst>
      <p:ext uri="{BB962C8B-B14F-4D97-AF65-F5344CB8AC3E}">
        <p14:creationId xmlns:p14="http://schemas.microsoft.com/office/powerpoint/2010/main" val="330981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2875" y="152402"/>
            <a:ext cx="6661149" cy="1023937"/>
          </a:xfrm>
        </p:spPr>
        <p:txBody>
          <a:bodyPr/>
          <a:lstStyle/>
          <a:p>
            <a:r>
              <a:rPr lang="en-GB" noProof="0"/>
              <a:t>Click to edit Master title style</a:t>
            </a:r>
          </a:p>
        </p:txBody>
      </p:sp>
      <p:sp>
        <p:nvSpPr>
          <p:cNvPr id="3" name="Inhaltsplatzhalter 2"/>
          <p:cNvSpPr>
            <a:spLocks noGrp="1"/>
          </p:cNvSpPr>
          <p:nvPr>
            <p:ph idx="1" hasCustomPrompt="1"/>
          </p:nvPr>
        </p:nvSpPr>
        <p:spPr>
          <a:xfrm>
            <a:off x="323850" y="1484314"/>
            <a:ext cx="4103688" cy="489743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10"/>
          </p:nvPr>
        </p:nvSpPr>
        <p:spPr/>
        <p:txBody>
          <a:bodyPr/>
          <a:lstStyle/>
          <a:p>
            <a:pPr>
              <a:lnSpc>
                <a:spcPct val="100000"/>
              </a:lnSpc>
            </a:pPr>
            <a:fld id="{7AE35FA7-8F21-4633-A9F8-AE4E79B092E3}" type="datetime1">
              <a:rPr lang="en-US" noProof="0" smtClean="0"/>
              <a:t>3/5/2022</a:t>
            </a:fld>
            <a:endParaRPr lang="en-GB" noProof="0"/>
          </a:p>
        </p:txBody>
      </p:sp>
      <p:sp>
        <p:nvSpPr>
          <p:cNvPr id="9" name="Footer Placeholder 8"/>
          <p:cNvSpPr>
            <a:spLocks noGrp="1"/>
          </p:cNvSpPr>
          <p:nvPr>
            <p:ph type="ftr" sz="quarter" idx="11"/>
          </p:nvPr>
        </p:nvSpPr>
        <p:spPr/>
        <p:txBody>
          <a:bodyPr/>
          <a:lstStyle/>
          <a:p>
            <a:pPr>
              <a:lnSpc>
                <a:spcPct val="100000"/>
              </a:lnSpc>
            </a:pPr>
            <a:endParaRPr lang="en-GB" noProof="0"/>
          </a:p>
        </p:txBody>
      </p:sp>
      <p:sp>
        <p:nvSpPr>
          <p:cNvPr id="7" name="Inhaltsplatzhalter 2"/>
          <p:cNvSpPr>
            <a:spLocks noGrp="1"/>
          </p:cNvSpPr>
          <p:nvPr>
            <p:ph idx="12" hasCustomPrompt="1"/>
          </p:nvPr>
        </p:nvSpPr>
        <p:spPr>
          <a:xfrm>
            <a:off x="4716463" y="1484314"/>
            <a:ext cx="4103687" cy="489743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18425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bwMode="auto">
          <a:xfrm>
            <a:off x="142874" y="152400"/>
            <a:ext cx="6661151" cy="1023938"/>
          </a:xfrm>
          <a:prstGeom prst="rect">
            <a:avLst/>
          </a:prstGeom>
          <a:solidFill>
            <a:schemeClr val="bg2"/>
          </a:solidFill>
          <a:ln w="63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10000"/>
              </a:lnSpc>
              <a:spcBef>
                <a:spcPct val="0"/>
              </a:spcBef>
              <a:spcAft>
                <a:spcPct val="30000"/>
              </a:spcAft>
              <a:buClrTx/>
              <a:buSzTx/>
              <a:buFontTx/>
              <a:buNone/>
              <a:tabLst/>
            </a:pPr>
            <a:endParaRPr kumimoji="0" lang="en-GB" sz="1600" b="0" i="0" u="none" strike="noStrike" cap="none" normalizeH="0" baseline="0" noProof="0">
              <a:ln>
                <a:noFill/>
              </a:ln>
              <a:solidFill>
                <a:schemeClr val="tx1"/>
              </a:solidFill>
              <a:effectLst/>
              <a:latin typeface="LindeDaxPowerPoint" pitchFamily="34" charset="0"/>
            </a:endParaRPr>
          </a:p>
        </p:txBody>
      </p:sp>
      <p:sp>
        <p:nvSpPr>
          <p:cNvPr id="1027" name="Rectangle 3"/>
          <p:cNvSpPr>
            <a:spLocks noGrp="1" noChangeArrowheads="1"/>
          </p:cNvSpPr>
          <p:nvPr>
            <p:ph type="body" idx="1"/>
          </p:nvPr>
        </p:nvSpPr>
        <p:spPr bwMode="gray">
          <a:xfrm>
            <a:off x="323849" y="1484314"/>
            <a:ext cx="8496301"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1026" name="Rectangle 2"/>
          <p:cNvSpPr>
            <a:spLocks noGrp="1" noChangeArrowheads="1"/>
          </p:cNvSpPr>
          <p:nvPr>
            <p:ph type="title"/>
          </p:nvPr>
        </p:nvSpPr>
        <p:spPr bwMode="gray">
          <a:xfrm>
            <a:off x="142875" y="152402"/>
            <a:ext cx="6661149" cy="1023937"/>
          </a:xfrm>
          <a:prstGeom prst="rect">
            <a:avLst/>
          </a:prstGeom>
          <a:noFill/>
          <a:ln>
            <a:noFill/>
          </a:ln>
          <a:effectLst/>
        </p:spPr>
        <p:txBody>
          <a:bodyPr vert="horz" wrap="square" lIns="172800" tIns="0" rIns="172800" bIns="0" numCol="1" anchor="ctr" anchorCtr="0" compatLnSpc="1">
            <a:prstTxWarp prst="textNoShape">
              <a:avLst/>
            </a:prstTxWarp>
          </a:bodyPr>
          <a:lstStyle/>
          <a:p>
            <a:pPr lvl="0"/>
            <a:r>
              <a:rPr lang="en-GB" noProof="0"/>
              <a:t>Titelmasterformat durch Klicken bearbeiten</a:t>
            </a:r>
          </a:p>
        </p:txBody>
      </p:sp>
      <p:sp>
        <p:nvSpPr>
          <p:cNvPr id="4" name="Footer Placeholder 3"/>
          <p:cNvSpPr>
            <a:spLocks noGrp="1"/>
          </p:cNvSpPr>
          <p:nvPr>
            <p:ph type="ftr" sz="quarter" idx="3"/>
          </p:nvPr>
        </p:nvSpPr>
        <p:spPr>
          <a:xfrm>
            <a:off x="1116000" y="6453336"/>
            <a:ext cx="7344432" cy="25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de-DE" sz="800">
                <a:solidFill>
                  <a:schemeClr val="tx1"/>
                </a:solidFill>
              </a:defRPr>
            </a:lvl1pPr>
          </a:lstStyle>
          <a:p>
            <a:pPr>
              <a:lnSpc>
                <a:spcPct val="100000"/>
              </a:lnSpc>
            </a:pPr>
            <a:endParaRPr lang="en-GB" noProof="0"/>
          </a:p>
        </p:txBody>
      </p:sp>
      <p:sp>
        <p:nvSpPr>
          <p:cNvPr id="5" name="Date Placeholder 4"/>
          <p:cNvSpPr>
            <a:spLocks noGrp="1"/>
          </p:cNvSpPr>
          <p:nvPr>
            <p:ph type="dt" sz="half" idx="2"/>
          </p:nvPr>
        </p:nvSpPr>
        <p:spPr>
          <a:xfrm>
            <a:off x="323849" y="6453336"/>
            <a:ext cx="720000" cy="25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de-DE" sz="800" smtClean="0">
                <a:solidFill>
                  <a:schemeClr val="tx1"/>
                </a:solidFill>
              </a:defRPr>
            </a:lvl1pPr>
          </a:lstStyle>
          <a:p>
            <a:pPr>
              <a:lnSpc>
                <a:spcPct val="100000"/>
              </a:lnSpc>
            </a:pPr>
            <a:fld id="{AB9C0C7B-0551-486A-9EA9-5157E550D0CA}" type="datetime1">
              <a:rPr lang="en-US" noProof="0" smtClean="0"/>
              <a:t>3/5/2022</a:t>
            </a:fld>
            <a:endParaRPr lang="en-GB" noProof="0"/>
          </a:p>
        </p:txBody>
      </p:sp>
      <p:sp>
        <p:nvSpPr>
          <p:cNvPr id="6" name="Rectangle 5"/>
          <p:cNvSpPr/>
          <p:nvPr/>
        </p:nvSpPr>
        <p:spPr bwMode="auto">
          <a:xfrm>
            <a:off x="8460432" y="6453336"/>
            <a:ext cx="359719" cy="25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lgn="r">
              <a:lnSpc>
                <a:spcPct val="100000"/>
              </a:lnSpc>
            </a:pPr>
            <a:fld id="{6DAC255C-81C4-45BF-A0B7-822A0D4D0A7D}" type="slidenum">
              <a:rPr lang="en-GB" sz="800" noProof="0" smtClean="0">
                <a:solidFill>
                  <a:schemeClr val="tx1"/>
                </a:solidFill>
              </a:rPr>
              <a:pPr lvl="0" algn="r">
                <a:lnSpc>
                  <a:spcPct val="100000"/>
                </a:lnSpc>
              </a:pPr>
              <a:t>‹#›</a:t>
            </a:fld>
            <a:endParaRPr lang="en-GB" sz="800" noProof="0">
              <a:solidFill>
                <a:schemeClr val="tx1"/>
              </a:solidFill>
            </a:endParaRPr>
          </a:p>
        </p:txBody>
      </p:sp>
      <p:pic>
        <p:nvPicPr>
          <p:cNvPr id="14" name="Grafik 13">
            <a:extLst>
              <a:ext uri="{FF2B5EF4-FFF2-40B4-BE49-F238E27FC236}">
                <a16:creationId xmlns:a16="http://schemas.microsoft.com/office/drawing/2014/main" id="{561F1652-F4AF-4429-A401-203F19BFFF1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52179" y="152636"/>
            <a:ext cx="2048313" cy="1022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2" r:id="rId4"/>
    <p:sldLayoutId id="2147483665" r:id="rId5"/>
    <p:sldLayoutId id="2147483656" r:id="rId6"/>
    <p:sldLayoutId id="2147483668" r:id="rId7"/>
    <p:sldLayoutId id="2147483650" r:id="rId8"/>
    <p:sldLayoutId id="2147483658" r:id="rId9"/>
    <p:sldLayoutId id="2147483670" r:id="rId10"/>
    <p:sldLayoutId id="2147483669" r:id="rId11"/>
    <p:sldLayoutId id="2147483654" r:id="rId12"/>
    <p:sldLayoutId id="2147483660" r:id="rId13"/>
    <p:sldLayoutId id="2147483671" r:id="rId14"/>
    <p:sldLayoutId id="2147483673" r:id="rId15"/>
    <p:sldLayoutId id="2147483672" r:id="rId16"/>
  </p:sldLayoutIdLst>
  <p:hf sldNum="0" hdr="0" ftr="0"/>
  <p:txStyles>
    <p:titleStyle>
      <a:lvl1pPr algn="l" rtl="0" eaLnBrk="1" fontAlgn="base" hangingPunct="1">
        <a:lnSpc>
          <a:spcPct val="110000"/>
        </a:lnSpc>
        <a:spcBef>
          <a:spcPct val="0"/>
        </a:spcBef>
        <a:spcAft>
          <a:spcPct val="0"/>
        </a:spcAft>
        <a:defRPr sz="2000" b="1">
          <a:solidFill>
            <a:schemeClr val="accent1"/>
          </a:solidFill>
          <a:latin typeface="+mj-lt"/>
          <a:ea typeface="+mj-ea"/>
          <a:cs typeface="+mj-cs"/>
        </a:defRPr>
      </a:lvl1pPr>
      <a:lvl2pPr algn="l" rtl="0" eaLnBrk="1" fontAlgn="base" hangingPunct="1">
        <a:lnSpc>
          <a:spcPct val="110000"/>
        </a:lnSpc>
        <a:spcBef>
          <a:spcPct val="0"/>
        </a:spcBef>
        <a:spcAft>
          <a:spcPct val="0"/>
        </a:spcAft>
        <a:defRPr sz="2000" b="1">
          <a:solidFill>
            <a:schemeClr val="accent1"/>
          </a:solidFill>
          <a:latin typeface="LindeDaxPowerPoint" pitchFamily="34" charset="0"/>
        </a:defRPr>
      </a:lvl2pPr>
      <a:lvl3pPr algn="l" rtl="0" eaLnBrk="1" fontAlgn="base" hangingPunct="1">
        <a:lnSpc>
          <a:spcPct val="110000"/>
        </a:lnSpc>
        <a:spcBef>
          <a:spcPct val="0"/>
        </a:spcBef>
        <a:spcAft>
          <a:spcPct val="0"/>
        </a:spcAft>
        <a:defRPr sz="2000" b="1">
          <a:solidFill>
            <a:schemeClr val="accent1"/>
          </a:solidFill>
          <a:latin typeface="LindeDaxPowerPoint" pitchFamily="34" charset="0"/>
        </a:defRPr>
      </a:lvl3pPr>
      <a:lvl4pPr algn="l" rtl="0" eaLnBrk="1" fontAlgn="base" hangingPunct="1">
        <a:lnSpc>
          <a:spcPct val="110000"/>
        </a:lnSpc>
        <a:spcBef>
          <a:spcPct val="0"/>
        </a:spcBef>
        <a:spcAft>
          <a:spcPct val="0"/>
        </a:spcAft>
        <a:defRPr sz="2000" b="1">
          <a:solidFill>
            <a:schemeClr val="accent1"/>
          </a:solidFill>
          <a:latin typeface="LindeDaxPowerPoint" pitchFamily="34" charset="0"/>
        </a:defRPr>
      </a:lvl4pPr>
      <a:lvl5pPr algn="l" rtl="0" eaLnBrk="1" fontAlgn="base" hangingPunct="1">
        <a:lnSpc>
          <a:spcPct val="110000"/>
        </a:lnSpc>
        <a:spcBef>
          <a:spcPct val="0"/>
        </a:spcBef>
        <a:spcAft>
          <a:spcPct val="0"/>
        </a:spcAft>
        <a:defRPr sz="2000" b="1">
          <a:solidFill>
            <a:schemeClr val="accent1"/>
          </a:solidFill>
          <a:latin typeface="LindeDaxPowerPoint" pitchFamily="34" charset="0"/>
        </a:defRPr>
      </a:lvl5pPr>
      <a:lvl6pPr marL="457200" algn="l" rtl="0" eaLnBrk="1" fontAlgn="base" hangingPunct="1">
        <a:lnSpc>
          <a:spcPct val="110000"/>
        </a:lnSpc>
        <a:spcBef>
          <a:spcPct val="0"/>
        </a:spcBef>
        <a:spcAft>
          <a:spcPct val="0"/>
        </a:spcAft>
        <a:defRPr sz="2000" b="1">
          <a:solidFill>
            <a:schemeClr val="accent1"/>
          </a:solidFill>
          <a:latin typeface="LindeDaxPowerPoint" pitchFamily="34" charset="0"/>
        </a:defRPr>
      </a:lvl6pPr>
      <a:lvl7pPr marL="914400" algn="l" rtl="0" eaLnBrk="1" fontAlgn="base" hangingPunct="1">
        <a:lnSpc>
          <a:spcPct val="110000"/>
        </a:lnSpc>
        <a:spcBef>
          <a:spcPct val="0"/>
        </a:spcBef>
        <a:spcAft>
          <a:spcPct val="0"/>
        </a:spcAft>
        <a:defRPr sz="2000" b="1">
          <a:solidFill>
            <a:schemeClr val="accent1"/>
          </a:solidFill>
          <a:latin typeface="LindeDaxPowerPoint" pitchFamily="34" charset="0"/>
        </a:defRPr>
      </a:lvl7pPr>
      <a:lvl8pPr marL="1371600" algn="l" rtl="0" eaLnBrk="1" fontAlgn="base" hangingPunct="1">
        <a:lnSpc>
          <a:spcPct val="110000"/>
        </a:lnSpc>
        <a:spcBef>
          <a:spcPct val="0"/>
        </a:spcBef>
        <a:spcAft>
          <a:spcPct val="0"/>
        </a:spcAft>
        <a:defRPr sz="2000" b="1">
          <a:solidFill>
            <a:schemeClr val="accent1"/>
          </a:solidFill>
          <a:latin typeface="LindeDaxPowerPoint" pitchFamily="34" charset="0"/>
        </a:defRPr>
      </a:lvl8pPr>
      <a:lvl9pPr marL="1828800" algn="l" rtl="0" eaLnBrk="1" fontAlgn="base" hangingPunct="1">
        <a:lnSpc>
          <a:spcPct val="110000"/>
        </a:lnSpc>
        <a:spcBef>
          <a:spcPct val="0"/>
        </a:spcBef>
        <a:spcAft>
          <a:spcPct val="0"/>
        </a:spcAft>
        <a:defRPr sz="2000" b="1">
          <a:solidFill>
            <a:schemeClr val="accent1"/>
          </a:solidFill>
          <a:latin typeface="LindeDaxPowerPoint" pitchFamily="34" charset="0"/>
        </a:defRPr>
      </a:lvl9pPr>
    </p:titleStyle>
    <p:bodyStyle>
      <a:lvl1pPr marL="177800" indent="-177800" algn="l" rtl="0" eaLnBrk="1" fontAlgn="base" hangingPunct="1">
        <a:lnSpc>
          <a:spcPct val="110000"/>
        </a:lnSpc>
        <a:spcBef>
          <a:spcPct val="0"/>
        </a:spcBef>
        <a:spcAft>
          <a:spcPts val="600"/>
        </a:spcAft>
        <a:buFont typeface="LindeDaxPowerPoint" pitchFamily="34" charset="0"/>
        <a:buChar char="–"/>
        <a:tabLst>
          <a:tab pos="177800" algn="l"/>
        </a:tabLst>
        <a:defRPr sz="1600" b="0">
          <a:solidFill>
            <a:schemeClr val="tx1"/>
          </a:solidFill>
          <a:latin typeface="+mn-lt"/>
          <a:ea typeface="+mn-ea"/>
          <a:cs typeface="+mn-cs"/>
        </a:defRPr>
      </a:lvl1pPr>
      <a:lvl2pPr marL="361950" indent="-184150" algn="l" rtl="0" eaLnBrk="1" fontAlgn="base" hangingPunct="1">
        <a:lnSpc>
          <a:spcPct val="110000"/>
        </a:lnSpc>
        <a:spcBef>
          <a:spcPct val="0"/>
        </a:spcBef>
        <a:spcAft>
          <a:spcPts val="600"/>
        </a:spcAft>
        <a:buFont typeface="LindeDaxPowerPoint" pitchFamily="34" charset="0"/>
        <a:buChar char="–"/>
        <a:tabLst>
          <a:tab pos="361950" algn="l"/>
        </a:tabLst>
        <a:defRPr sz="1600">
          <a:solidFill>
            <a:schemeClr val="tx1"/>
          </a:solidFill>
          <a:latin typeface="+mn-lt"/>
        </a:defRPr>
      </a:lvl2pPr>
      <a:lvl3pPr marL="539750" indent="-177800" algn="l" rtl="0" eaLnBrk="1" fontAlgn="base" hangingPunct="1">
        <a:lnSpc>
          <a:spcPct val="110000"/>
        </a:lnSpc>
        <a:spcBef>
          <a:spcPct val="0"/>
        </a:spcBef>
        <a:spcAft>
          <a:spcPts val="600"/>
        </a:spcAft>
        <a:buFont typeface="LindeDaxPowerPoint" pitchFamily="34" charset="0"/>
        <a:buChar char="–"/>
        <a:tabLst>
          <a:tab pos="539750" algn="l"/>
        </a:tabLst>
        <a:defRPr sz="1600">
          <a:solidFill>
            <a:schemeClr val="tx1"/>
          </a:solidFill>
          <a:latin typeface="+mn-lt"/>
        </a:defRPr>
      </a:lvl3pPr>
      <a:lvl4pPr marL="717550" indent="-177800" algn="l" rtl="0" eaLnBrk="1" fontAlgn="base" hangingPunct="1">
        <a:lnSpc>
          <a:spcPct val="110000"/>
        </a:lnSpc>
        <a:spcBef>
          <a:spcPct val="0"/>
        </a:spcBef>
        <a:spcAft>
          <a:spcPts val="600"/>
        </a:spcAft>
        <a:buFont typeface="LindeDaxPowerPoint" pitchFamily="34" charset="0"/>
        <a:buChar char="–"/>
        <a:tabLst>
          <a:tab pos="717550" algn="l"/>
        </a:tabLst>
        <a:defRPr sz="1600">
          <a:solidFill>
            <a:schemeClr val="tx1"/>
          </a:solidFill>
          <a:latin typeface="+mn-lt"/>
        </a:defRPr>
      </a:lvl4pPr>
      <a:lvl5pPr marL="895350" indent="-177800" algn="l" rtl="0" eaLnBrk="1" fontAlgn="base" hangingPunct="1">
        <a:lnSpc>
          <a:spcPct val="110000"/>
        </a:lnSpc>
        <a:spcBef>
          <a:spcPct val="0"/>
        </a:spcBef>
        <a:spcAft>
          <a:spcPts val="600"/>
        </a:spcAft>
        <a:buFont typeface="LindeDaxPowerPoint" pitchFamily="34" charset="0"/>
        <a:buChar char="–"/>
        <a:tabLst>
          <a:tab pos="895350" algn="l"/>
        </a:tabLst>
        <a:defRPr sz="1600">
          <a:solidFill>
            <a:schemeClr val="tx1"/>
          </a:solidFill>
          <a:latin typeface="+mn-lt"/>
        </a:defRPr>
      </a:lvl5pPr>
      <a:lvl6pPr marL="1598613" indent="-377825" algn="l" rtl="0" eaLnBrk="1" fontAlgn="base" hangingPunct="1">
        <a:lnSpc>
          <a:spcPct val="110000"/>
        </a:lnSpc>
        <a:spcBef>
          <a:spcPct val="0"/>
        </a:spcBef>
        <a:spcAft>
          <a:spcPct val="30000"/>
        </a:spcAft>
        <a:buChar char="—"/>
        <a:tabLst>
          <a:tab pos="265113" algn="l"/>
        </a:tabLst>
        <a:defRPr sz="1600">
          <a:solidFill>
            <a:schemeClr val="tx1"/>
          </a:solidFill>
          <a:latin typeface="+mn-lt"/>
        </a:defRPr>
      </a:lvl6pPr>
      <a:lvl7pPr marL="2055813" indent="-377825" algn="l" rtl="0" eaLnBrk="1" fontAlgn="base" hangingPunct="1">
        <a:lnSpc>
          <a:spcPct val="110000"/>
        </a:lnSpc>
        <a:spcBef>
          <a:spcPct val="0"/>
        </a:spcBef>
        <a:spcAft>
          <a:spcPct val="30000"/>
        </a:spcAft>
        <a:buChar char="—"/>
        <a:tabLst>
          <a:tab pos="265113" algn="l"/>
        </a:tabLst>
        <a:defRPr sz="1600">
          <a:solidFill>
            <a:schemeClr val="tx1"/>
          </a:solidFill>
          <a:latin typeface="+mn-lt"/>
        </a:defRPr>
      </a:lvl7pPr>
      <a:lvl8pPr marL="2513013" indent="-377825" algn="l" rtl="0" eaLnBrk="1" fontAlgn="base" hangingPunct="1">
        <a:lnSpc>
          <a:spcPct val="110000"/>
        </a:lnSpc>
        <a:spcBef>
          <a:spcPct val="0"/>
        </a:spcBef>
        <a:spcAft>
          <a:spcPct val="30000"/>
        </a:spcAft>
        <a:buChar char="—"/>
        <a:tabLst>
          <a:tab pos="265113" algn="l"/>
        </a:tabLst>
        <a:defRPr sz="1600">
          <a:solidFill>
            <a:schemeClr val="tx1"/>
          </a:solidFill>
          <a:latin typeface="+mn-lt"/>
        </a:defRPr>
      </a:lvl8pPr>
      <a:lvl9pPr marL="2970213" indent="-377825" algn="l" rtl="0" eaLnBrk="1" fontAlgn="base" hangingPunct="1">
        <a:lnSpc>
          <a:spcPct val="110000"/>
        </a:lnSpc>
        <a:spcBef>
          <a:spcPct val="0"/>
        </a:spcBef>
        <a:spcAft>
          <a:spcPct val="30000"/>
        </a:spcAft>
        <a:buChar char="—"/>
        <a:tabLst>
          <a:tab pos="265113"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userDrawn="1">
          <p15:clr>
            <a:srgbClr val="F26B43"/>
          </p15:clr>
        </p15:guide>
        <p15:guide id="2" pos="90" userDrawn="1">
          <p15:clr>
            <a:srgbClr val="F26B43"/>
          </p15:clr>
        </p15:guide>
        <p15:guide id="3" pos="5670" userDrawn="1">
          <p15:clr>
            <a:srgbClr val="F26B43"/>
          </p15:clr>
        </p15:guide>
        <p15:guide id="4" orient="horz" pos="4224" userDrawn="1">
          <p15:clr>
            <a:srgbClr val="F26B43"/>
          </p15:clr>
        </p15:guide>
        <p15:guide id="5" pos="4286" userDrawn="1">
          <p15:clr>
            <a:srgbClr val="F26B43"/>
          </p15:clr>
        </p15:guide>
        <p15:guide id="6" pos="4377" userDrawn="1">
          <p15:clr>
            <a:srgbClr val="F26B43"/>
          </p15:clr>
        </p15:guide>
        <p15:guide id="7" orient="horz" pos="935" userDrawn="1">
          <p15:clr>
            <a:srgbClr val="F26B43"/>
          </p15:clr>
        </p15:guide>
        <p15:guide id="8" orient="horz" pos="845" userDrawn="1">
          <p15:clr>
            <a:srgbClr val="F26B43"/>
          </p15:clr>
        </p15:guide>
        <p15:guide id="9" pos="204" userDrawn="1">
          <p15:clr>
            <a:srgbClr val="F26B43"/>
          </p15:clr>
        </p15:guide>
        <p15:guide id="10" pos="5556" userDrawn="1">
          <p15:clr>
            <a:srgbClr val="F26B43"/>
          </p15:clr>
        </p15:guide>
        <p15:guide id="11" orient="horz" pos="4020" userDrawn="1">
          <p15:clr>
            <a:srgbClr val="F26B43"/>
          </p15:clr>
        </p15:guide>
        <p15:guide id="12" pos="2880" userDrawn="1">
          <p15:clr>
            <a:srgbClr val="F26B43"/>
          </p15:clr>
        </p15:guide>
        <p15:guide id="13" pos="2789" userDrawn="1">
          <p15:clr>
            <a:srgbClr val="F26B43"/>
          </p15:clr>
        </p15:guide>
        <p15:guide id="14" pos="29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ies.or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49" y="3657600"/>
            <a:ext cx="8496301" cy="1188254"/>
          </a:xfrm>
        </p:spPr>
        <p:txBody>
          <a:bodyPr/>
          <a:lstStyle/>
          <a:p>
            <a:r>
              <a:rPr lang="en-GB" noProof="0" dirty="0"/>
              <a:t>Many Aspects of GHG Reporting – Linde Example</a:t>
            </a:r>
            <a:br>
              <a:rPr lang="en-GB" noProof="0" dirty="0"/>
            </a:br>
            <a:r>
              <a:rPr lang="en-GB" noProof="0" dirty="0"/>
              <a:t>                                                       </a:t>
            </a:r>
            <a:r>
              <a:rPr lang="en-GB" sz="2400" noProof="0" dirty="0"/>
              <a:t>by Dave Copeland</a:t>
            </a:r>
            <a:br>
              <a:rPr lang="en-GB" noProof="0" dirty="0"/>
            </a:br>
            <a:endParaRPr lang="en-GB" b="0" noProof="0" dirty="0">
              <a:solidFill>
                <a:schemeClr val="tx2"/>
              </a:solidFill>
            </a:endParaRPr>
          </a:p>
        </p:txBody>
      </p:sp>
      <p:sp>
        <p:nvSpPr>
          <p:cNvPr id="3" name="Untertitel 2"/>
          <p:cNvSpPr>
            <a:spLocks noGrp="1"/>
          </p:cNvSpPr>
          <p:nvPr>
            <p:ph type="subTitle" idx="1"/>
          </p:nvPr>
        </p:nvSpPr>
        <p:spPr>
          <a:xfrm>
            <a:off x="323849" y="5574554"/>
            <a:ext cx="5705669" cy="1283446"/>
          </a:xfrm>
        </p:spPr>
        <p:txBody>
          <a:bodyPr/>
          <a:lstStyle/>
          <a:p>
            <a:r>
              <a:rPr lang="en-GB" dirty="0"/>
              <a:t>October 7</a:t>
            </a:r>
            <a:r>
              <a:rPr lang="en-GB" noProof="0" dirty="0"/>
              <a:t>, 2021 </a:t>
            </a:r>
          </a:p>
        </p:txBody>
      </p:sp>
      <p:pic>
        <p:nvPicPr>
          <p:cNvPr id="6" name="Bildplatzhalter 5">
            <a:extLst>
              <a:ext uri="{FF2B5EF4-FFF2-40B4-BE49-F238E27FC236}">
                <a16:creationId xmlns:a16="http://schemas.microsoft.com/office/drawing/2014/main" id="{EE775CD3-335E-4C43-98F4-C1816F3157B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1515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28F4-8111-46F9-9368-548C50862E95}"/>
              </a:ext>
            </a:extLst>
          </p:cNvPr>
          <p:cNvSpPr>
            <a:spLocks noGrp="1"/>
          </p:cNvSpPr>
          <p:nvPr>
            <p:ph type="title"/>
          </p:nvPr>
        </p:nvSpPr>
        <p:spPr/>
        <p:txBody>
          <a:bodyPr/>
          <a:lstStyle/>
          <a:p>
            <a:r>
              <a:rPr lang="en-US" dirty="0"/>
              <a:t>UB SD project - Linde Technology Center - Tonawanda </a:t>
            </a:r>
          </a:p>
        </p:txBody>
      </p:sp>
      <p:sp>
        <p:nvSpPr>
          <p:cNvPr id="3" name="Content Placeholder 2">
            <a:extLst>
              <a:ext uri="{FF2B5EF4-FFF2-40B4-BE49-F238E27FC236}">
                <a16:creationId xmlns:a16="http://schemas.microsoft.com/office/drawing/2014/main" id="{3E29E232-33CB-4609-8DE4-110EE03612A6}"/>
              </a:ext>
            </a:extLst>
          </p:cNvPr>
          <p:cNvSpPr>
            <a:spLocks noGrp="1"/>
          </p:cNvSpPr>
          <p:nvPr>
            <p:ph idx="1"/>
          </p:nvPr>
        </p:nvSpPr>
        <p:spPr>
          <a:xfrm>
            <a:off x="323850" y="1447800"/>
            <a:ext cx="8496299" cy="4897437"/>
          </a:xfrm>
        </p:spPr>
        <p:txBody>
          <a:bodyPr/>
          <a:lstStyle/>
          <a:p>
            <a:endParaRPr lang="en-US" dirty="0"/>
          </a:p>
          <a:p>
            <a:endParaRPr lang="en-US" dirty="0"/>
          </a:p>
        </p:txBody>
      </p:sp>
      <p:sp>
        <p:nvSpPr>
          <p:cNvPr id="4" name="Date Placeholder 3">
            <a:extLst>
              <a:ext uri="{FF2B5EF4-FFF2-40B4-BE49-F238E27FC236}">
                <a16:creationId xmlns:a16="http://schemas.microsoft.com/office/drawing/2014/main" id="{071E86F1-1D8E-4B75-B4A5-AE5980E9B31E}"/>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pic>
        <p:nvPicPr>
          <p:cNvPr id="6" name="Picture 5">
            <a:extLst>
              <a:ext uri="{FF2B5EF4-FFF2-40B4-BE49-F238E27FC236}">
                <a16:creationId xmlns:a16="http://schemas.microsoft.com/office/drawing/2014/main" id="{34169C07-8855-4ECD-B815-76CA2F6C7776}"/>
              </a:ext>
            </a:extLst>
          </p:cNvPr>
          <p:cNvPicPr>
            <a:picLocks noChangeAspect="1"/>
          </p:cNvPicPr>
          <p:nvPr/>
        </p:nvPicPr>
        <p:blipFill>
          <a:blip r:embed="rId2"/>
          <a:stretch>
            <a:fillRect/>
          </a:stretch>
        </p:blipFill>
        <p:spPr>
          <a:xfrm>
            <a:off x="793716" y="3581400"/>
            <a:ext cx="8300060" cy="1324256"/>
          </a:xfrm>
          <a:prstGeom prst="rect">
            <a:avLst/>
          </a:prstGeom>
        </p:spPr>
      </p:pic>
      <p:sp>
        <p:nvSpPr>
          <p:cNvPr id="10" name="TextBox 9">
            <a:extLst>
              <a:ext uri="{FF2B5EF4-FFF2-40B4-BE49-F238E27FC236}">
                <a16:creationId xmlns:a16="http://schemas.microsoft.com/office/drawing/2014/main" id="{CA12A046-EC23-42A3-A0EE-256F905B3556}"/>
              </a:ext>
            </a:extLst>
          </p:cNvPr>
          <p:cNvSpPr txBox="1"/>
          <p:nvPr/>
        </p:nvSpPr>
        <p:spPr>
          <a:xfrm>
            <a:off x="2743200" y="1457465"/>
            <a:ext cx="4572000" cy="1695592"/>
          </a:xfrm>
          <a:prstGeom prst="rect">
            <a:avLst/>
          </a:prstGeom>
          <a:noFill/>
        </p:spPr>
        <p:txBody>
          <a:bodyPr wrap="square">
            <a:spAutoFit/>
          </a:bodyPr>
          <a:lstStyle/>
          <a:p>
            <a:r>
              <a:rPr lang="en-US" dirty="0"/>
              <a:t>Carbon Reduction Challenge: Final Report</a:t>
            </a:r>
          </a:p>
          <a:p>
            <a:r>
              <a:rPr lang="en-US" dirty="0"/>
              <a:t>Linde Team: Adam Hopper, Seamus </a:t>
            </a:r>
            <a:r>
              <a:rPr lang="en-US" dirty="0" err="1"/>
              <a:t>McGillion</a:t>
            </a:r>
            <a:r>
              <a:rPr lang="en-US" dirty="0"/>
              <a:t>, Matthew O’Brien</a:t>
            </a:r>
          </a:p>
          <a:p>
            <a:r>
              <a:rPr lang="en-US" dirty="0"/>
              <a:t>GLY 479/579: Carbon Reduction Challenge</a:t>
            </a:r>
          </a:p>
          <a:p>
            <a:r>
              <a:rPr lang="en-US" dirty="0"/>
              <a:t>University at Buffalo, SUNY</a:t>
            </a:r>
          </a:p>
          <a:p>
            <a:r>
              <a:rPr lang="en-US" dirty="0"/>
              <a:t>May 11, 2021</a:t>
            </a:r>
          </a:p>
        </p:txBody>
      </p:sp>
    </p:spTree>
    <p:extLst>
      <p:ext uri="{BB962C8B-B14F-4D97-AF65-F5344CB8AC3E}">
        <p14:creationId xmlns:p14="http://schemas.microsoft.com/office/powerpoint/2010/main" val="214481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608E-9447-484F-9BB4-44E38AD0893D}"/>
              </a:ext>
            </a:extLst>
          </p:cNvPr>
          <p:cNvSpPr>
            <a:spLocks noGrp="1"/>
          </p:cNvSpPr>
          <p:nvPr>
            <p:ph type="title"/>
          </p:nvPr>
        </p:nvSpPr>
        <p:spPr>
          <a:xfrm>
            <a:off x="142875" y="152403"/>
            <a:ext cx="6661149" cy="609598"/>
          </a:xfrm>
        </p:spPr>
        <p:txBody>
          <a:bodyPr/>
          <a:lstStyle/>
          <a:p>
            <a:r>
              <a:rPr lang="en-US" dirty="0"/>
              <a:t>SD Targets 2018-2028</a:t>
            </a:r>
          </a:p>
        </p:txBody>
      </p:sp>
      <p:pic>
        <p:nvPicPr>
          <p:cNvPr id="6" name="Content Placeholder 5">
            <a:extLst>
              <a:ext uri="{FF2B5EF4-FFF2-40B4-BE49-F238E27FC236}">
                <a16:creationId xmlns:a16="http://schemas.microsoft.com/office/drawing/2014/main" id="{5E9BE96F-DC0E-48DB-9B6D-8FABD4B31F1D}"/>
              </a:ext>
            </a:extLst>
          </p:cNvPr>
          <p:cNvPicPr>
            <a:picLocks noGrp="1" noChangeAspect="1"/>
          </p:cNvPicPr>
          <p:nvPr>
            <p:ph idx="1"/>
          </p:nvPr>
        </p:nvPicPr>
        <p:blipFill>
          <a:blip r:embed="rId2"/>
          <a:stretch>
            <a:fillRect/>
          </a:stretch>
        </p:blipFill>
        <p:spPr>
          <a:xfrm>
            <a:off x="914400" y="788505"/>
            <a:ext cx="6051278" cy="5872823"/>
          </a:xfrm>
        </p:spPr>
      </p:pic>
      <p:sp>
        <p:nvSpPr>
          <p:cNvPr id="4" name="Date Placeholder 3">
            <a:extLst>
              <a:ext uri="{FF2B5EF4-FFF2-40B4-BE49-F238E27FC236}">
                <a16:creationId xmlns:a16="http://schemas.microsoft.com/office/drawing/2014/main" id="{1E598A91-68B5-4259-963A-E6A2B308EAD5}"/>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132614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F5CFCE6-CBB8-4B3B-A0A4-660324A8A3AE}"/>
              </a:ext>
            </a:extLst>
          </p:cNvPr>
          <p:cNvSpPr>
            <a:spLocks noGrp="1"/>
          </p:cNvSpPr>
          <p:nvPr>
            <p:ph type="title"/>
          </p:nvPr>
        </p:nvSpPr>
        <p:spPr>
          <a:xfrm>
            <a:off x="142875" y="152402"/>
            <a:ext cx="6661149" cy="1023937"/>
          </a:xfrm>
        </p:spPr>
        <p:txBody>
          <a:bodyPr/>
          <a:lstStyle/>
          <a:p>
            <a:r>
              <a:rPr lang="en-US" dirty="0"/>
              <a:t>Targets   2018-2028</a:t>
            </a:r>
          </a:p>
        </p:txBody>
      </p:sp>
      <p:pic>
        <p:nvPicPr>
          <p:cNvPr id="5" name="Picture Placeholder 4">
            <a:extLst>
              <a:ext uri="{FF2B5EF4-FFF2-40B4-BE49-F238E27FC236}">
                <a16:creationId xmlns:a16="http://schemas.microsoft.com/office/drawing/2014/main" id="{2B4D8F0F-2F80-4DD0-958A-D9272AA56070}"/>
              </a:ext>
            </a:extLst>
          </p:cNvPr>
          <p:cNvPicPr>
            <a:picLocks noGrp="1" noChangeAspect="1"/>
          </p:cNvPicPr>
          <p:nvPr>
            <p:ph idx="1"/>
          </p:nvPr>
        </p:nvPicPr>
        <p:blipFill rotWithShape="1">
          <a:blip r:embed="rId2"/>
          <a:stretch/>
        </p:blipFill>
        <p:spPr>
          <a:xfrm>
            <a:off x="167085" y="1295400"/>
            <a:ext cx="8653065" cy="4740467"/>
          </a:xfrm>
          <a:noFill/>
        </p:spPr>
      </p:pic>
      <p:sp>
        <p:nvSpPr>
          <p:cNvPr id="12" name="Date Placeholder 3">
            <a:extLst>
              <a:ext uri="{FF2B5EF4-FFF2-40B4-BE49-F238E27FC236}">
                <a16:creationId xmlns:a16="http://schemas.microsoft.com/office/drawing/2014/main" id="{B8402C79-80AC-42BE-ADE8-2F30E7028E49}"/>
              </a:ext>
            </a:extLst>
          </p:cNvPr>
          <p:cNvSpPr>
            <a:spLocks noGrp="1"/>
          </p:cNvSpPr>
          <p:nvPr>
            <p:ph type="dt" sz="half" idx="10"/>
          </p:nvPr>
        </p:nvSpPr>
        <p:spPr>
          <a:xfrm>
            <a:off x="323849" y="6453336"/>
            <a:ext cx="720000" cy="252264"/>
          </a:xfrm>
        </p:spPr>
        <p:txBody>
          <a:bodyPr/>
          <a:lstStyle/>
          <a:p>
            <a:pPr>
              <a:lnSpc>
                <a:spcPct val="100000"/>
              </a:lnSpc>
              <a:spcAft>
                <a:spcPts val="600"/>
              </a:spcAft>
            </a:pPr>
            <a:fld id="{89A900A2-2567-440D-8212-5CF6E2309DCD}" type="datetime1">
              <a:rPr lang="en-US" noProof="0" smtClean="0"/>
              <a:pPr>
                <a:lnSpc>
                  <a:spcPct val="100000"/>
                </a:lnSpc>
                <a:spcAft>
                  <a:spcPts val="600"/>
                </a:spcAft>
              </a:pPr>
              <a:t>3/5/2022</a:t>
            </a:fld>
            <a:endParaRPr lang="en-GB" noProof="0"/>
          </a:p>
        </p:txBody>
      </p:sp>
    </p:spTree>
    <p:extLst>
      <p:ext uri="{BB962C8B-B14F-4D97-AF65-F5344CB8AC3E}">
        <p14:creationId xmlns:p14="http://schemas.microsoft.com/office/powerpoint/2010/main" val="373012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0FBF-FAAB-4C24-8222-8AAA6BDFCF8C}"/>
              </a:ext>
            </a:extLst>
          </p:cNvPr>
          <p:cNvSpPr>
            <a:spLocks noGrp="1"/>
          </p:cNvSpPr>
          <p:nvPr>
            <p:ph type="title"/>
          </p:nvPr>
        </p:nvSpPr>
        <p:spPr/>
        <p:txBody>
          <a:bodyPr/>
          <a:lstStyle/>
          <a:p>
            <a:r>
              <a:rPr lang="en-US" dirty="0"/>
              <a:t>Baseline Year</a:t>
            </a:r>
          </a:p>
        </p:txBody>
      </p:sp>
      <p:sp>
        <p:nvSpPr>
          <p:cNvPr id="3" name="Content Placeholder 2">
            <a:extLst>
              <a:ext uri="{FF2B5EF4-FFF2-40B4-BE49-F238E27FC236}">
                <a16:creationId xmlns:a16="http://schemas.microsoft.com/office/drawing/2014/main" id="{CE77897F-3D02-42AE-BB4C-A50D8EBA1580}"/>
              </a:ext>
            </a:extLst>
          </p:cNvPr>
          <p:cNvSpPr>
            <a:spLocks noGrp="1"/>
          </p:cNvSpPr>
          <p:nvPr>
            <p:ph idx="1"/>
          </p:nvPr>
        </p:nvSpPr>
        <p:spPr/>
        <p:txBody>
          <a:bodyPr/>
          <a:lstStyle/>
          <a:p>
            <a:pPr marL="0" indent="0">
              <a:buNone/>
            </a:pPr>
            <a:r>
              <a:rPr lang="en-US" dirty="0"/>
              <a:t>Key aspects when picking a baseline year</a:t>
            </a:r>
          </a:p>
          <a:p>
            <a:pPr marL="177800" lvl="1" indent="0">
              <a:buNone/>
            </a:pPr>
            <a:r>
              <a:rPr lang="en-US" dirty="0"/>
              <a:t>	-   Representative</a:t>
            </a:r>
          </a:p>
          <a:p>
            <a:pPr lvl="2"/>
            <a:r>
              <a:rPr lang="en-US" dirty="0"/>
              <a:t>Year of good and complete data</a:t>
            </a:r>
          </a:p>
          <a:p>
            <a:pPr lvl="2"/>
            <a:r>
              <a:rPr lang="en-US" dirty="0"/>
              <a:t>Nothing unusual (e.g. 2020 and covid, year of big merger, </a:t>
            </a:r>
            <a:r>
              <a:rPr lang="en-US" dirty="0" err="1"/>
              <a:t>etc</a:t>
            </a:r>
            <a:r>
              <a:rPr lang="en-US" dirty="0"/>
              <a:t>…)</a:t>
            </a:r>
          </a:p>
          <a:p>
            <a:endParaRPr lang="en-US" dirty="0"/>
          </a:p>
        </p:txBody>
      </p:sp>
      <p:sp>
        <p:nvSpPr>
          <p:cNvPr id="4" name="Date Placeholder 3">
            <a:extLst>
              <a:ext uri="{FF2B5EF4-FFF2-40B4-BE49-F238E27FC236}">
                <a16:creationId xmlns:a16="http://schemas.microsoft.com/office/drawing/2014/main" id="{0ADE2A2A-B09B-4B03-8495-789C86E7BA17}"/>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406324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4C40-75EE-42D1-9876-F3B2A2BF12CB}"/>
              </a:ext>
            </a:extLst>
          </p:cNvPr>
          <p:cNvSpPr>
            <a:spLocks noGrp="1"/>
          </p:cNvSpPr>
          <p:nvPr>
            <p:ph type="title"/>
          </p:nvPr>
        </p:nvSpPr>
        <p:spPr/>
        <p:txBody>
          <a:bodyPr/>
          <a:lstStyle/>
          <a:p>
            <a:r>
              <a:rPr lang="en-US" dirty="0"/>
              <a:t>Intensity Targets</a:t>
            </a:r>
          </a:p>
        </p:txBody>
      </p:sp>
      <p:pic>
        <p:nvPicPr>
          <p:cNvPr id="6" name="Content Placeholder 5">
            <a:extLst>
              <a:ext uri="{FF2B5EF4-FFF2-40B4-BE49-F238E27FC236}">
                <a16:creationId xmlns:a16="http://schemas.microsoft.com/office/drawing/2014/main" id="{3803420D-C809-48A8-86EC-B93719756282}"/>
              </a:ext>
            </a:extLst>
          </p:cNvPr>
          <p:cNvPicPr>
            <a:picLocks noGrp="1" noChangeAspect="1"/>
          </p:cNvPicPr>
          <p:nvPr>
            <p:ph idx="1"/>
          </p:nvPr>
        </p:nvPicPr>
        <p:blipFill>
          <a:blip r:embed="rId2"/>
          <a:stretch>
            <a:fillRect/>
          </a:stretch>
        </p:blipFill>
        <p:spPr>
          <a:xfrm>
            <a:off x="1216193" y="1204048"/>
            <a:ext cx="5587831" cy="3593088"/>
          </a:xfrm>
        </p:spPr>
      </p:pic>
      <p:sp>
        <p:nvSpPr>
          <p:cNvPr id="4" name="Date Placeholder 3">
            <a:extLst>
              <a:ext uri="{FF2B5EF4-FFF2-40B4-BE49-F238E27FC236}">
                <a16:creationId xmlns:a16="http://schemas.microsoft.com/office/drawing/2014/main" id="{D7ACDE6C-946D-4DD5-8E97-493CCEB61162}"/>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
        <p:nvSpPr>
          <p:cNvPr id="3" name="TextBox 2">
            <a:extLst>
              <a:ext uri="{FF2B5EF4-FFF2-40B4-BE49-F238E27FC236}">
                <a16:creationId xmlns:a16="http://schemas.microsoft.com/office/drawing/2014/main" id="{931EAAAC-EAE9-4AED-8E6D-670DC0AA482A}"/>
              </a:ext>
            </a:extLst>
          </p:cNvPr>
          <p:cNvSpPr txBox="1"/>
          <p:nvPr/>
        </p:nvSpPr>
        <p:spPr>
          <a:xfrm>
            <a:off x="683849" y="4648200"/>
            <a:ext cx="8134351" cy="3083665"/>
          </a:xfrm>
          <a:prstGeom prst="rect">
            <a:avLst/>
          </a:prstGeom>
          <a:noFill/>
        </p:spPr>
        <p:txBody>
          <a:bodyPr wrap="square" rtlCol="0">
            <a:spAutoFit/>
          </a:bodyPr>
          <a:lstStyle/>
          <a:p>
            <a:r>
              <a:rPr lang="en-US" sz="1400" dirty="0"/>
              <a:t>Other common intensity metrics  </a:t>
            </a:r>
          </a:p>
          <a:p>
            <a:r>
              <a:rPr lang="en-US" sz="1400" dirty="0"/>
              <a:t>            GHG/amount of product</a:t>
            </a:r>
          </a:p>
          <a:p>
            <a:r>
              <a:rPr lang="en-US" sz="1400" dirty="0"/>
              <a:t>	a) mass of O2 &amp; N2 vs H2   </a:t>
            </a:r>
          </a:p>
          <a:p>
            <a:r>
              <a:rPr lang="en-US" sz="1400" dirty="0"/>
              <a:t>	b) industrial gases bulk vs coating business vs health care</a:t>
            </a:r>
          </a:p>
          <a:p>
            <a:r>
              <a:rPr lang="en-US" sz="1400" dirty="0"/>
              <a:t>             GHG/employees</a:t>
            </a:r>
          </a:p>
          <a:p>
            <a:r>
              <a:rPr lang="en-US" sz="1400" dirty="0"/>
              <a:t>	a) Direct employees vs contractors    </a:t>
            </a:r>
          </a:p>
          <a:p>
            <a:r>
              <a:rPr lang="en-US" sz="1400" dirty="0"/>
              <a:t>	b) High employee part of business (e.g. engineering) vs low employee part (ind. gas plant)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25849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8CE1-909C-495B-91B7-88BEFB0E6012}"/>
              </a:ext>
            </a:extLst>
          </p:cNvPr>
          <p:cNvSpPr>
            <a:spLocks noGrp="1"/>
          </p:cNvSpPr>
          <p:nvPr>
            <p:ph type="title"/>
          </p:nvPr>
        </p:nvSpPr>
        <p:spPr/>
        <p:txBody>
          <a:bodyPr/>
          <a:lstStyle/>
          <a:p>
            <a:r>
              <a:rPr lang="en-US" dirty="0"/>
              <a:t>Energy Aspects</a:t>
            </a:r>
          </a:p>
        </p:txBody>
      </p:sp>
      <p:sp>
        <p:nvSpPr>
          <p:cNvPr id="3" name="Content Placeholder 2">
            <a:extLst>
              <a:ext uri="{FF2B5EF4-FFF2-40B4-BE49-F238E27FC236}">
                <a16:creationId xmlns:a16="http://schemas.microsoft.com/office/drawing/2014/main" id="{D9687D47-51FD-4490-8CE2-8554CAF788C9}"/>
              </a:ext>
            </a:extLst>
          </p:cNvPr>
          <p:cNvSpPr>
            <a:spLocks noGrp="1"/>
          </p:cNvSpPr>
          <p:nvPr>
            <p:ph idx="1"/>
          </p:nvPr>
        </p:nvSpPr>
        <p:spPr/>
        <p:txBody>
          <a:bodyPr/>
          <a:lstStyle/>
          <a:p>
            <a:pPr marL="0" indent="0">
              <a:buNone/>
            </a:pPr>
            <a:r>
              <a:rPr lang="en-US" b="1" u="sng" dirty="0"/>
              <a:t>Electrical Emission Factors</a:t>
            </a:r>
          </a:p>
          <a:p>
            <a:pPr lvl="2"/>
            <a:r>
              <a:rPr lang="en-US" dirty="0"/>
              <a:t>Location Based </a:t>
            </a:r>
          </a:p>
          <a:p>
            <a:pPr lvl="2"/>
            <a:r>
              <a:rPr lang="en-US" dirty="0"/>
              <a:t>Market based</a:t>
            </a:r>
          </a:p>
          <a:p>
            <a:pPr marL="717550" lvl="4" indent="0">
              <a:buNone/>
            </a:pPr>
            <a:r>
              <a:rPr lang="en-US" dirty="0" err="1"/>
              <a:t>i</a:t>
            </a:r>
            <a:r>
              <a:rPr lang="en-US" dirty="0"/>
              <a:t>) US EPA </a:t>
            </a:r>
            <a:r>
              <a:rPr lang="en-US" dirty="0" err="1"/>
              <a:t>egrid</a:t>
            </a:r>
            <a:r>
              <a:rPr lang="en-US" dirty="0"/>
              <a:t>   - </a:t>
            </a:r>
            <a:r>
              <a:rPr lang="en-US" u="sng" dirty="0"/>
              <a:t>www.epa.gov/egrid</a:t>
            </a:r>
          </a:p>
          <a:p>
            <a:pPr marL="717550" lvl="4" indent="0">
              <a:buNone/>
            </a:pPr>
            <a:r>
              <a:rPr lang="en-US" dirty="0"/>
              <a:t>ii) International Energy Agency (IEA) Factors     - </a:t>
            </a:r>
            <a:r>
              <a:rPr lang="en-US" dirty="0">
                <a:hlinkClick r:id="rId2"/>
              </a:rPr>
              <a:t>www.ies.org</a:t>
            </a:r>
            <a:r>
              <a:rPr lang="en-US" dirty="0"/>
              <a:t>		</a:t>
            </a:r>
          </a:p>
          <a:p>
            <a:pPr lvl="2">
              <a:buFontTx/>
              <a:buChar char="-"/>
            </a:pPr>
            <a:r>
              <a:rPr lang="en-US" dirty="0"/>
              <a:t>Mixture of both (use location when you have it and market as default)</a:t>
            </a:r>
          </a:p>
          <a:p>
            <a:pPr lvl="2">
              <a:buFontTx/>
              <a:buChar char="-"/>
            </a:pPr>
            <a:r>
              <a:rPr lang="en-US" dirty="0"/>
              <a:t>Market based renewable trend issues</a:t>
            </a:r>
          </a:p>
          <a:p>
            <a:pPr marL="177800" lvl="1" indent="0">
              <a:buNone/>
            </a:pPr>
            <a:r>
              <a:rPr lang="en-US" dirty="0"/>
              <a:t>     -  Do you do by country or region?</a:t>
            </a:r>
          </a:p>
          <a:p>
            <a:pPr marL="0" indent="0">
              <a:buNone/>
            </a:pPr>
            <a:r>
              <a:rPr lang="en-US" dirty="0"/>
              <a:t>          -  Do you hold it steady (use base year factors) over target period or use most current value</a:t>
            </a:r>
          </a:p>
          <a:p>
            <a:pPr lvl="2"/>
            <a:r>
              <a:rPr lang="en-US" dirty="0"/>
              <a:t>Data lag in emission factors - ??? – do you readjust to account for lag?</a:t>
            </a:r>
          </a:p>
          <a:p>
            <a:pPr lvl="2"/>
            <a:r>
              <a:rPr lang="en-US" dirty="0"/>
              <a:t>Renewable Energy</a:t>
            </a:r>
          </a:p>
          <a:p>
            <a:pPr marL="539750" lvl="3" indent="0">
              <a:buNone/>
            </a:pPr>
            <a:r>
              <a:rPr lang="en-US" dirty="0"/>
              <a:t> 	</a:t>
            </a:r>
            <a:r>
              <a:rPr lang="en-US" dirty="0" err="1"/>
              <a:t>i</a:t>
            </a:r>
            <a:r>
              <a:rPr lang="en-US" dirty="0"/>
              <a:t>) Passive vs Active</a:t>
            </a:r>
          </a:p>
          <a:p>
            <a:pPr marL="539750" lvl="3" indent="0">
              <a:buNone/>
            </a:pPr>
            <a:r>
              <a:rPr lang="en-US" dirty="0"/>
              <a:t>	ii) Renewable vs Low Carbon (e.g., do you include nuclear?)</a:t>
            </a:r>
          </a:p>
          <a:p>
            <a:pPr marL="539750" lvl="3" indent="0">
              <a:buNone/>
            </a:pPr>
            <a:r>
              <a:rPr lang="en-US" dirty="0"/>
              <a:t>    iii) Hydropower (is it green, blue or something else?)</a:t>
            </a:r>
          </a:p>
          <a:p>
            <a:pPr lvl="3"/>
            <a:endParaRPr lang="en-US" dirty="0"/>
          </a:p>
        </p:txBody>
      </p:sp>
      <p:sp>
        <p:nvSpPr>
          <p:cNvPr id="4" name="Date Placeholder 3">
            <a:extLst>
              <a:ext uri="{FF2B5EF4-FFF2-40B4-BE49-F238E27FC236}">
                <a16:creationId xmlns:a16="http://schemas.microsoft.com/office/drawing/2014/main" id="{CD2219AC-14E5-4FC4-B926-14D836F556F6}"/>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69690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578A-183E-463F-B295-123EA4DF6563}"/>
              </a:ext>
            </a:extLst>
          </p:cNvPr>
          <p:cNvSpPr>
            <a:spLocks noGrp="1"/>
          </p:cNvSpPr>
          <p:nvPr>
            <p:ph type="title"/>
          </p:nvPr>
        </p:nvSpPr>
        <p:spPr/>
        <p:txBody>
          <a:bodyPr/>
          <a:lstStyle/>
          <a:p>
            <a:r>
              <a:rPr lang="en-GB" sz="1800" b="1" i="0" dirty="0">
                <a:solidFill>
                  <a:srgbClr val="0070C0"/>
                </a:solidFill>
                <a:effectLst/>
                <a:latin typeface="Arial" panose="020B0604020202020204" pitchFamily="34" charset="0"/>
              </a:rPr>
              <a:t>Data Integrity and Quality  </a:t>
            </a:r>
            <a:endParaRPr lang="en-US" dirty="0">
              <a:solidFill>
                <a:srgbClr val="0070C0"/>
              </a:solidFill>
            </a:endParaRPr>
          </a:p>
        </p:txBody>
      </p:sp>
      <p:sp>
        <p:nvSpPr>
          <p:cNvPr id="3" name="Content Placeholder 2">
            <a:extLst>
              <a:ext uri="{FF2B5EF4-FFF2-40B4-BE49-F238E27FC236}">
                <a16:creationId xmlns:a16="http://schemas.microsoft.com/office/drawing/2014/main" id="{D14BAA7C-A14C-4D45-8428-09EED318ED71}"/>
              </a:ext>
            </a:extLst>
          </p:cNvPr>
          <p:cNvSpPr>
            <a:spLocks noGrp="1"/>
          </p:cNvSpPr>
          <p:nvPr>
            <p:ph idx="1"/>
          </p:nvPr>
        </p:nvSpPr>
        <p:spPr/>
        <p:txBody>
          <a:bodyPr/>
          <a:lstStyle/>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Comply in all material respects with applicable regulations and codes of practice </a:t>
            </a:r>
          </a:p>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Provide data that is accurate in all material respects, complete, relevant and balanced </a:t>
            </a:r>
          </a:p>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Provide data that is not misleading under the circumstances in which it is disclosed </a:t>
            </a:r>
          </a:p>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Provide data and commentaries that fairly represent in all material respects the results of our operations </a:t>
            </a:r>
          </a:p>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Report data that reflects positive and negative aspects to enable stakeholders to make a reasoned assessment of overall performance </a:t>
            </a:r>
          </a:p>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Provide comparability of data so that issues and information can be selected, compiled, and reported consistently.  </a:t>
            </a:r>
          </a:p>
          <a:p>
            <a:endParaRPr lang="en-US" dirty="0"/>
          </a:p>
        </p:txBody>
      </p:sp>
      <p:sp>
        <p:nvSpPr>
          <p:cNvPr id="4" name="Date Placeholder 3">
            <a:extLst>
              <a:ext uri="{FF2B5EF4-FFF2-40B4-BE49-F238E27FC236}">
                <a16:creationId xmlns:a16="http://schemas.microsoft.com/office/drawing/2014/main" id="{723C8EC7-8CA8-4508-8A03-79C58DAEBA3D}"/>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339015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0EAF-E1F6-49EB-A270-CB053B4FE7C8}"/>
              </a:ext>
            </a:extLst>
          </p:cNvPr>
          <p:cNvSpPr>
            <a:spLocks noGrp="1"/>
          </p:cNvSpPr>
          <p:nvPr>
            <p:ph type="title"/>
          </p:nvPr>
        </p:nvSpPr>
        <p:spPr/>
        <p:txBody>
          <a:bodyPr/>
          <a:lstStyle/>
          <a:p>
            <a:r>
              <a:rPr lang="en-US" dirty="0">
                <a:solidFill>
                  <a:srgbClr val="0070C0"/>
                </a:solidFill>
              </a:rPr>
              <a:t>Scope of Reporting and Organizational Boundary</a:t>
            </a:r>
          </a:p>
        </p:txBody>
      </p:sp>
      <p:sp>
        <p:nvSpPr>
          <p:cNvPr id="3" name="Content Placeholder 2">
            <a:extLst>
              <a:ext uri="{FF2B5EF4-FFF2-40B4-BE49-F238E27FC236}">
                <a16:creationId xmlns:a16="http://schemas.microsoft.com/office/drawing/2014/main" id="{EE8BCB0C-AA01-4749-81F5-DAD4551CBF1E}"/>
              </a:ext>
            </a:extLst>
          </p:cNvPr>
          <p:cNvSpPr>
            <a:spLocks noGrp="1"/>
          </p:cNvSpPr>
          <p:nvPr>
            <p:ph idx="1"/>
          </p:nvPr>
        </p:nvSpPr>
        <p:spPr/>
        <p:txBody>
          <a:bodyPr/>
          <a:lstStyle/>
          <a:p>
            <a:pPr marL="0" indent="0" algn="l" rtl="0" fontAlgn="base">
              <a:buNone/>
            </a:pPr>
            <a:r>
              <a:rPr lang="en-US" sz="1800" b="0" i="0" dirty="0">
                <a:solidFill>
                  <a:srgbClr val="000000"/>
                </a:solidFill>
                <a:effectLst/>
                <a:latin typeface="Arial" panose="020B0604020202020204" pitchFamily="34" charset="0"/>
              </a:rPr>
              <a:t>To identify which entities and facilities should be included and excluded from environmental reporting it is critical to define the organizational boundaries of environmental reporting. </a:t>
            </a:r>
          </a:p>
          <a:p>
            <a:pPr lvl="1"/>
            <a:r>
              <a:rPr lang="en-US" dirty="0">
                <a:solidFill>
                  <a:srgbClr val="000000"/>
                </a:solidFill>
                <a:latin typeface="Arial" panose="020B0604020202020204" pitchFamily="34" charset="0"/>
              </a:rPr>
              <a:t>Equity Share</a:t>
            </a:r>
          </a:p>
          <a:p>
            <a:pPr lvl="1"/>
            <a:r>
              <a:rPr lang="en-US" b="0" i="0" dirty="0">
                <a:solidFill>
                  <a:srgbClr val="000000"/>
                </a:solidFill>
                <a:effectLst/>
                <a:latin typeface="Arial" panose="020B0604020202020204" pitchFamily="34" charset="0"/>
              </a:rPr>
              <a:t>Financial Control</a:t>
            </a:r>
          </a:p>
          <a:p>
            <a:pPr lvl="1"/>
            <a:r>
              <a:rPr lang="en-US" dirty="0">
                <a:solidFill>
                  <a:srgbClr val="000000"/>
                </a:solidFill>
                <a:latin typeface="Arial" panose="020B0604020202020204" pitchFamily="34" charset="0"/>
              </a:rPr>
              <a:t>Operational Control</a:t>
            </a:r>
          </a:p>
          <a:p>
            <a:pPr lvl="1"/>
            <a:endParaRPr lang="en-US" b="0" i="0" dirty="0">
              <a:solidFill>
                <a:srgbClr val="000000"/>
              </a:solidFill>
              <a:effectLst/>
              <a:latin typeface="Arial" panose="020B0604020202020204" pitchFamily="34" charset="0"/>
            </a:endParaRPr>
          </a:p>
          <a:p>
            <a:pPr lvl="1"/>
            <a:r>
              <a:rPr lang="en-US" dirty="0">
                <a:solidFill>
                  <a:srgbClr val="000000"/>
                </a:solidFill>
                <a:latin typeface="Arial" panose="020B0604020202020204" pitchFamily="34" charset="0"/>
              </a:rPr>
              <a:t>Talk with your financial accountants</a:t>
            </a:r>
            <a:endParaRPr lang="en-US" b="0" i="0" dirty="0">
              <a:solidFill>
                <a:srgbClr val="000000"/>
              </a:solidFill>
              <a:effectLst/>
              <a:latin typeface="Segoe UI" panose="020B0502040204020203"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C127EC3F-C426-47C4-BA74-A927703FF780}"/>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115258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4763-6E32-4F1C-8CD5-3537180589E9}"/>
              </a:ext>
            </a:extLst>
          </p:cNvPr>
          <p:cNvSpPr>
            <a:spLocks noGrp="1"/>
          </p:cNvSpPr>
          <p:nvPr>
            <p:ph type="title"/>
          </p:nvPr>
        </p:nvSpPr>
        <p:spPr/>
        <p:txBody>
          <a:bodyPr/>
          <a:lstStyle/>
          <a:p>
            <a:r>
              <a:rPr lang="en-US" sz="1800" b="1" i="0" dirty="0">
                <a:solidFill>
                  <a:srgbClr val="0070C0"/>
                </a:solidFill>
                <a:effectLst/>
                <a:latin typeface="Arial" panose="020B0604020202020204" pitchFamily="34" charset="0"/>
              </a:rPr>
              <a:t>De-minimis</a:t>
            </a:r>
            <a:r>
              <a:rPr lang="en-US" sz="1800" b="1" i="0" dirty="0">
                <a:solidFill>
                  <a:srgbClr val="000000"/>
                </a:solidFill>
                <a:effectLst/>
                <a:latin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F84A0CE0-F7CF-4027-9986-A66A22698AEA}"/>
              </a:ext>
            </a:extLst>
          </p:cNvPr>
          <p:cNvSpPr>
            <a:spLocks noGrp="1"/>
          </p:cNvSpPr>
          <p:nvPr>
            <p:ph idx="1"/>
          </p:nvPr>
        </p:nvSpPr>
        <p:spPr/>
        <p:txBody>
          <a:bodyPr/>
          <a:lstStyle/>
          <a:p>
            <a:pPr algn="l" rtl="0" fontAlgn="base">
              <a:buFont typeface="Arial" panose="020B0604020202020204" pitchFamily="34" charset="0"/>
              <a:buChar char="•"/>
            </a:pPr>
            <a:r>
              <a:rPr lang="en-US" dirty="0">
                <a:solidFill>
                  <a:srgbClr val="000000"/>
                </a:solidFill>
                <a:latin typeface="Arial" panose="020B0604020202020204" pitchFamily="34" charset="0"/>
              </a:rPr>
              <a:t>&lt;5% of total for any category</a:t>
            </a:r>
          </a:p>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Is it</a:t>
            </a:r>
            <a:r>
              <a:rPr lang="en-US" dirty="0">
                <a:solidFill>
                  <a:srgbClr val="000000"/>
                </a:solidFill>
                <a:latin typeface="Arial" panose="020B0604020202020204" pitchFamily="34" charset="0"/>
              </a:rPr>
              <a:t> “must meet all” or just “any given category”?</a:t>
            </a:r>
          </a:p>
          <a:p>
            <a:pPr algn="l" rtl="0" fontAlgn="base">
              <a:buFont typeface="Arial" panose="020B0604020202020204" pitchFamily="34" charset="0"/>
              <a:buChar char="•"/>
            </a:pPr>
            <a:r>
              <a:rPr lang="en-US" sz="1600" b="0" i="0" dirty="0">
                <a:solidFill>
                  <a:srgbClr val="000000"/>
                </a:solidFill>
                <a:effectLst/>
                <a:latin typeface="Arial" panose="020B0604020202020204" pitchFamily="34" charset="0"/>
              </a:rPr>
              <a:t>Example of De-minimis categories and criteria for site reporting: </a:t>
            </a:r>
          </a:p>
          <a:p>
            <a:pPr marL="0" indent="0" algn="l" rtl="0" fontAlgn="base">
              <a:buNone/>
            </a:pPr>
            <a:endParaRPr lang="en-US" dirty="0">
              <a:solidFill>
                <a:srgbClr val="000000"/>
              </a:solidFill>
              <a:latin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Segoe UI" panose="020B0502040204020203" pitchFamily="34" charset="0"/>
            </a:endParaRPr>
          </a:p>
          <a:p>
            <a:endParaRPr lang="en-US" dirty="0"/>
          </a:p>
        </p:txBody>
      </p:sp>
      <p:sp>
        <p:nvSpPr>
          <p:cNvPr id="4" name="Date Placeholder 3">
            <a:extLst>
              <a:ext uri="{FF2B5EF4-FFF2-40B4-BE49-F238E27FC236}">
                <a16:creationId xmlns:a16="http://schemas.microsoft.com/office/drawing/2014/main" id="{33DE875B-F010-4438-A1BD-E918DA60D073}"/>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graphicFrame>
        <p:nvGraphicFramePr>
          <p:cNvPr id="7" name="Table 6">
            <a:extLst>
              <a:ext uri="{FF2B5EF4-FFF2-40B4-BE49-F238E27FC236}">
                <a16:creationId xmlns:a16="http://schemas.microsoft.com/office/drawing/2014/main" id="{C253F3ED-DEA4-4B41-B421-C4194F333104}"/>
              </a:ext>
            </a:extLst>
          </p:cNvPr>
          <p:cNvGraphicFramePr>
            <a:graphicFrameLocks noGrp="1"/>
          </p:cNvGraphicFramePr>
          <p:nvPr>
            <p:extLst>
              <p:ext uri="{D42A27DB-BD31-4B8C-83A1-F6EECF244321}">
                <p14:modId xmlns:p14="http://schemas.microsoft.com/office/powerpoint/2010/main" val="3736727704"/>
              </p:ext>
            </p:extLst>
          </p:nvPr>
        </p:nvGraphicFramePr>
        <p:xfrm>
          <a:off x="1371600" y="2667000"/>
          <a:ext cx="8362948" cy="3179127"/>
        </p:xfrm>
        <a:graphic>
          <a:graphicData uri="http://schemas.openxmlformats.org/drawingml/2006/table">
            <a:tbl>
              <a:tblPr/>
              <a:tblGrid>
                <a:gridCol w="4181474">
                  <a:extLst>
                    <a:ext uri="{9D8B030D-6E8A-4147-A177-3AD203B41FA5}">
                      <a16:colId xmlns:a16="http://schemas.microsoft.com/office/drawing/2014/main" val="3706446636"/>
                    </a:ext>
                  </a:extLst>
                </a:gridCol>
                <a:gridCol w="4181474">
                  <a:extLst>
                    <a:ext uri="{9D8B030D-6E8A-4147-A177-3AD203B41FA5}">
                      <a16:colId xmlns:a16="http://schemas.microsoft.com/office/drawing/2014/main" val="1199020589"/>
                    </a:ext>
                  </a:extLst>
                </a:gridCol>
              </a:tblGrid>
              <a:tr h="454161">
                <a:tc>
                  <a:txBody>
                    <a:bodyPr/>
                    <a:lstStyle/>
                    <a:p>
                      <a:pPr algn="l" rtl="0" fontAlgn="base"/>
                      <a:r>
                        <a:rPr lang="en-GB" sz="1400" b="0" i="0" dirty="0">
                          <a:effectLst/>
                          <a:latin typeface="Arial" panose="020B0604020202020204" pitchFamily="34" charset="0"/>
                        </a:rPr>
                        <a:t>Electricity consumption </a:t>
                      </a:r>
                      <a:endParaRPr lang="en-GB" sz="14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0" i="0">
                          <a:effectLst/>
                          <a:latin typeface="Arial" panose="020B0604020202020204" pitchFamily="34" charset="0"/>
                        </a:rPr>
                        <a:t>1500 MWh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70408164"/>
                  </a:ext>
                </a:extLst>
              </a:tr>
              <a:tr h="454161">
                <a:tc>
                  <a:txBody>
                    <a:bodyPr/>
                    <a:lstStyle/>
                    <a:p>
                      <a:pPr algn="l" rtl="0" fontAlgn="base"/>
                      <a:r>
                        <a:rPr lang="en-GB" sz="1400" b="0" i="0" dirty="0">
                          <a:effectLst/>
                          <a:latin typeface="Arial" panose="020B0604020202020204" pitchFamily="34" charset="0"/>
                        </a:rPr>
                        <a:t>Thermal energy </a:t>
                      </a:r>
                      <a:endParaRPr lang="en-GB" sz="14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0" i="0">
                          <a:effectLst/>
                          <a:latin typeface="Arial" panose="020B0604020202020204" pitchFamily="34" charset="0"/>
                        </a:rPr>
                        <a:t>1500 MWh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29672"/>
                  </a:ext>
                </a:extLst>
              </a:tr>
              <a:tr h="454161">
                <a:tc>
                  <a:txBody>
                    <a:bodyPr/>
                    <a:lstStyle/>
                    <a:p>
                      <a:pPr algn="l" rtl="0" fontAlgn="base"/>
                      <a:r>
                        <a:rPr lang="en-GB" sz="1400" b="0" i="0" dirty="0">
                          <a:effectLst/>
                          <a:latin typeface="Arial" panose="020B0604020202020204" pitchFamily="34" charset="0"/>
                        </a:rPr>
                        <a:t>Natural gas </a:t>
                      </a:r>
                      <a:endParaRPr lang="en-GB" sz="14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0" i="0">
                          <a:effectLst/>
                          <a:latin typeface="Arial" panose="020B0604020202020204" pitchFamily="34" charset="0"/>
                        </a:rPr>
                        <a:t>1500 MWh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0063494"/>
                  </a:ext>
                </a:extLst>
              </a:tr>
              <a:tr h="454161">
                <a:tc>
                  <a:txBody>
                    <a:bodyPr/>
                    <a:lstStyle/>
                    <a:p>
                      <a:pPr algn="l" rtl="0" fontAlgn="base"/>
                      <a:r>
                        <a:rPr lang="en-GB" sz="1400" b="0" i="0">
                          <a:effectLst/>
                          <a:latin typeface="Arial" panose="020B0604020202020204" pitchFamily="34" charset="0"/>
                        </a:rPr>
                        <a:t>Total waste handling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US" sz="1400" b="0" i="0">
                          <a:effectLst/>
                          <a:latin typeface="Arial" panose="020B0604020202020204" pitchFamily="34" charset="0"/>
                        </a:rPr>
                        <a:t>5 Tonnes </a:t>
                      </a:r>
                      <a:endParaRPr lang="en-US"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1027130"/>
                  </a:ext>
                </a:extLst>
              </a:tr>
              <a:tr h="454161">
                <a:tc>
                  <a:txBody>
                    <a:bodyPr/>
                    <a:lstStyle/>
                    <a:p>
                      <a:pPr algn="l" rtl="0" fontAlgn="base"/>
                      <a:r>
                        <a:rPr lang="en-GB" sz="1400" b="0" i="0">
                          <a:effectLst/>
                          <a:latin typeface="Arial" panose="020B0604020202020204" pitchFamily="34" charset="0"/>
                        </a:rPr>
                        <a:t>Hazardous waste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0" i="0">
                          <a:effectLst/>
                          <a:latin typeface="Arial" panose="020B0604020202020204" pitchFamily="34" charset="0"/>
                        </a:rPr>
                        <a:t>500 Kg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79975500"/>
                  </a:ext>
                </a:extLst>
              </a:tr>
              <a:tr h="454161">
                <a:tc>
                  <a:txBody>
                    <a:bodyPr/>
                    <a:lstStyle/>
                    <a:p>
                      <a:pPr algn="l" rtl="0" fontAlgn="base"/>
                      <a:r>
                        <a:rPr lang="en-GB" sz="1400" b="0" i="0">
                          <a:effectLst/>
                          <a:latin typeface="Arial" panose="020B0604020202020204" pitchFamily="34" charset="0"/>
                        </a:rPr>
                        <a:t>Volatile Organic Compounds (VOCs)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0" i="0">
                          <a:effectLst/>
                          <a:latin typeface="Arial" panose="020B0604020202020204" pitchFamily="34" charset="0"/>
                        </a:rPr>
                        <a:t>1 Tonnes </a:t>
                      </a:r>
                      <a:endParaRPr lang="en-GB" sz="14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801658"/>
                  </a:ext>
                </a:extLst>
              </a:tr>
              <a:tr h="454161">
                <a:tc>
                  <a:txBody>
                    <a:bodyPr/>
                    <a:lstStyle/>
                    <a:p>
                      <a:pPr algn="l" rtl="0" fontAlgn="base"/>
                      <a:r>
                        <a:rPr lang="en-US" sz="1400" b="0" i="0" dirty="0">
                          <a:effectLst/>
                          <a:latin typeface="Arial" panose="020B0604020202020204" pitchFamily="34" charset="0"/>
                        </a:rPr>
                        <a:t>Other GHG Carbon Dioxide Equivalent (CO</a:t>
                      </a:r>
                      <a:r>
                        <a:rPr lang="en-US" sz="1400" b="0" i="0" baseline="-25000" dirty="0">
                          <a:effectLst/>
                          <a:latin typeface="Arial" panose="020B0604020202020204" pitchFamily="34" charset="0"/>
                        </a:rPr>
                        <a:t>2</a:t>
                      </a:r>
                      <a:r>
                        <a:rPr lang="en-US" sz="1400" b="0" i="0" dirty="0">
                          <a:effectLst/>
                          <a:latin typeface="Arial" panose="020B0604020202020204" pitchFamily="34" charset="0"/>
                        </a:rPr>
                        <a:t> eq) </a:t>
                      </a:r>
                      <a:endParaRPr lang="en-US" sz="14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0" i="0" dirty="0">
                          <a:effectLst/>
                          <a:latin typeface="Arial" panose="020B0604020202020204" pitchFamily="34" charset="0"/>
                        </a:rPr>
                        <a:t>1 Tonnes </a:t>
                      </a:r>
                      <a:endParaRPr lang="en-GB" sz="1400" b="0" i="0" dirty="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9357772"/>
                  </a:ext>
                </a:extLst>
              </a:tr>
            </a:tbl>
          </a:graphicData>
        </a:graphic>
      </p:graphicFrame>
      <p:sp>
        <p:nvSpPr>
          <p:cNvPr id="8" name="TextBox 7">
            <a:extLst>
              <a:ext uri="{FF2B5EF4-FFF2-40B4-BE49-F238E27FC236}">
                <a16:creationId xmlns:a16="http://schemas.microsoft.com/office/drawing/2014/main" id="{4BC0064E-6DA1-4045-8225-398E3EBC8409}"/>
              </a:ext>
            </a:extLst>
          </p:cNvPr>
          <p:cNvSpPr txBox="1"/>
          <p:nvPr/>
        </p:nvSpPr>
        <p:spPr>
          <a:xfrm>
            <a:off x="914400" y="6016784"/>
            <a:ext cx="6627796" cy="263983"/>
          </a:xfrm>
          <a:prstGeom prst="rect">
            <a:avLst/>
          </a:prstGeom>
          <a:noFill/>
        </p:spPr>
        <p:txBody>
          <a:bodyPr wrap="square">
            <a:spAutoFit/>
          </a:bodyPr>
          <a:lstStyle/>
          <a:p>
            <a:r>
              <a:rPr lang="en-US" sz="1100" dirty="0">
                <a:solidFill>
                  <a:srgbClr val="000000"/>
                </a:solidFill>
                <a:latin typeface="Arial" panose="020B0604020202020204" pitchFamily="34" charset="0"/>
              </a:rPr>
              <a:t>Note these values could vary a lot based on your situation – it’s a function on what your inventory is</a:t>
            </a:r>
            <a:endParaRPr lang="en-US" sz="1100" dirty="0"/>
          </a:p>
        </p:txBody>
      </p:sp>
    </p:spTree>
    <p:extLst>
      <p:ext uri="{BB962C8B-B14F-4D97-AF65-F5344CB8AC3E}">
        <p14:creationId xmlns:p14="http://schemas.microsoft.com/office/powerpoint/2010/main" val="214401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371A-C87D-4511-9483-875176329F32}"/>
              </a:ext>
            </a:extLst>
          </p:cNvPr>
          <p:cNvSpPr>
            <a:spLocks noGrp="1"/>
          </p:cNvSpPr>
          <p:nvPr>
            <p:ph type="title"/>
          </p:nvPr>
        </p:nvSpPr>
        <p:spPr/>
        <p:txBody>
          <a:bodyPr/>
          <a:lstStyle/>
          <a:p>
            <a:r>
              <a:rPr lang="en-US" dirty="0"/>
              <a:t>Reporting Process</a:t>
            </a:r>
          </a:p>
        </p:txBody>
      </p:sp>
      <p:sp>
        <p:nvSpPr>
          <p:cNvPr id="3" name="Content Placeholder 2">
            <a:extLst>
              <a:ext uri="{FF2B5EF4-FFF2-40B4-BE49-F238E27FC236}">
                <a16:creationId xmlns:a16="http://schemas.microsoft.com/office/drawing/2014/main" id="{1A8D6288-6927-4797-B4C8-2BEBDA65D7B3}"/>
              </a:ext>
            </a:extLst>
          </p:cNvPr>
          <p:cNvSpPr>
            <a:spLocks noGrp="1"/>
          </p:cNvSpPr>
          <p:nvPr>
            <p:ph idx="1"/>
          </p:nvPr>
        </p:nvSpPr>
        <p:spPr/>
        <p:txBody>
          <a:bodyPr/>
          <a:lstStyle/>
          <a:p>
            <a:pPr algn="l" rtl="0" fontAlgn="base"/>
            <a:r>
              <a:rPr lang="en-US" b="0" i="0" dirty="0">
                <a:solidFill>
                  <a:srgbClr val="000000"/>
                </a:solidFill>
                <a:effectLst/>
              </a:rPr>
              <a:t>Reporting Period</a:t>
            </a:r>
          </a:p>
          <a:p>
            <a:pPr marL="539750" lvl="3" indent="0">
              <a:buNone/>
            </a:pPr>
            <a:r>
              <a:rPr lang="en-US" b="0" i="0" dirty="0" err="1">
                <a:solidFill>
                  <a:srgbClr val="000000"/>
                </a:solidFill>
                <a:effectLst/>
              </a:rPr>
              <a:t>i</a:t>
            </a:r>
            <a:r>
              <a:rPr lang="en-US" b="0" i="0" dirty="0">
                <a:solidFill>
                  <a:srgbClr val="000000"/>
                </a:solidFill>
                <a:effectLst/>
              </a:rPr>
              <a:t>) Data will be collected annually. </a:t>
            </a:r>
          </a:p>
          <a:p>
            <a:pPr marL="539750" lvl="3" indent="0">
              <a:buNone/>
            </a:pPr>
            <a:r>
              <a:rPr lang="en-US" b="0" i="0" dirty="0">
                <a:solidFill>
                  <a:srgbClr val="000000"/>
                </a:solidFill>
                <a:effectLst/>
              </a:rPr>
              <a:t>ii) The reporting period is the fiscal year from 1st January to 31st December </a:t>
            </a:r>
          </a:p>
          <a:p>
            <a:pPr algn="l" rtl="0" fontAlgn="base"/>
            <a:r>
              <a:rPr lang="en-US" b="1" i="0" dirty="0">
                <a:solidFill>
                  <a:srgbClr val="000000"/>
                </a:solidFill>
                <a:effectLst/>
              </a:rPr>
              <a:t> </a:t>
            </a:r>
            <a:r>
              <a:rPr lang="en-US" i="0" dirty="0">
                <a:solidFill>
                  <a:srgbClr val="000000"/>
                </a:solidFill>
                <a:effectLst/>
              </a:rPr>
              <a:t>Estimation Methods</a:t>
            </a:r>
          </a:p>
          <a:p>
            <a:pPr marL="539750" lvl="3" indent="0">
              <a:buNone/>
            </a:pPr>
            <a:r>
              <a:rPr lang="en-US" dirty="0" err="1">
                <a:solidFill>
                  <a:srgbClr val="000000"/>
                </a:solidFill>
              </a:rPr>
              <a:t>i</a:t>
            </a:r>
            <a:r>
              <a:rPr lang="en-US" dirty="0">
                <a:solidFill>
                  <a:srgbClr val="000000"/>
                </a:solidFill>
              </a:rPr>
              <a:t>)  Must keep records how it is done</a:t>
            </a:r>
          </a:p>
          <a:p>
            <a:pPr marL="539750" lvl="3" indent="0">
              <a:buNone/>
            </a:pPr>
            <a:r>
              <a:rPr lang="en-US" i="0" dirty="0">
                <a:solidFill>
                  <a:srgbClr val="000000"/>
                </a:solidFill>
                <a:effectLst/>
              </a:rPr>
              <a:t>ii) Try and stay consistent</a:t>
            </a:r>
          </a:p>
          <a:p>
            <a:r>
              <a:rPr lang="en-US" dirty="0">
                <a:solidFill>
                  <a:srgbClr val="000000"/>
                </a:solidFill>
              </a:rPr>
              <a:t>Data Freezing</a:t>
            </a:r>
          </a:p>
          <a:p>
            <a:pPr marL="539750" lvl="3" indent="0">
              <a:buNone/>
            </a:pPr>
            <a:r>
              <a:rPr lang="en-US" i="0" dirty="0" err="1">
                <a:solidFill>
                  <a:srgbClr val="000000"/>
                </a:solidFill>
                <a:effectLst/>
              </a:rPr>
              <a:t>i</a:t>
            </a:r>
            <a:r>
              <a:rPr lang="en-US" i="0" dirty="0">
                <a:solidFill>
                  <a:srgbClr val="000000"/>
                </a:solidFill>
                <a:effectLst/>
              </a:rPr>
              <a:t>)  At some point you need a deadline</a:t>
            </a:r>
          </a:p>
          <a:p>
            <a:r>
              <a:rPr lang="en-US" dirty="0">
                <a:solidFill>
                  <a:srgbClr val="000000"/>
                </a:solidFill>
              </a:rPr>
              <a:t> </a:t>
            </a:r>
            <a:r>
              <a:rPr lang="en-US" i="0" dirty="0">
                <a:solidFill>
                  <a:srgbClr val="000000"/>
                </a:solidFill>
                <a:effectLst/>
              </a:rPr>
              <a:t>Collection, aggregation, consolidation and reporting </a:t>
            </a:r>
          </a:p>
          <a:p>
            <a:r>
              <a:rPr lang="en-US" i="0" dirty="0">
                <a:solidFill>
                  <a:srgbClr val="000000"/>
                </a:solidFill>
                <a:effectLst/>
              </a:rPr>
              <a:t> Data Collection system</a:t>
            </a:r>
          </a:p>
          <a:p>
            <a:r>
              <a:rPr lang="en-US" dirty="0">
                <a:solidFill>
                  <a:srgbClr val="000000"/>
                </a:solidFill>
              </a:rPr>
              <a:t> Verification/Signoff/Audit</a:t>
            </a:r>
          </a:p>
          <a:p>
            <a:pPr marL="361950" lvl="2" indent="0">
              <a:buNone/>
            </a:pPr>
            <a:r>
              <a:rPr lang="en-US" i="0" dirty="0">
                <a:solidFill>
                  <a:srgbClr val="000000"/>
                </a:solidFill>
                <a:effectLst/>
                <a:latin typeface="Segoe UI" panose="020B0502040204020203" pitchFamily="34" charset="0"/>
              </a:rPr>
              <a:t>	</a:t>
            </a:r>
            <a:r>
              <a:rPr lang="en-US" i="0" dirty="0" err="1">
                <a:solidFill>
                  <a:srgbClr val="000000"/>
                </a:solidFill>
                <a:effectLst/>
                <a:latin typeface="Segoe UI" panose="020B0502040204020203" pitchFamily="34" charset="0"/>
              </a:rPr>
              <a:t>i</a:t>
            </a:r>
            <a:r>
              <a:rPr lang="en-US" i="0" dirty="0">
                <a:solidFill>
                  <a:srgbClr val="000000"/>
                </a:solidFill>
                <a:effectLst/>
                <a:latin typeface="Segoe UI" panose="020B0502040204020203" pitchFamily="34" charset="0"/>
              </a:rPr>
              <a:t>) Verification – somebody is looking at data and can say it looks good</a:t>
            </a:r>
          </a:p>
          <a:p>
            <a:pPr marL="361950" lvl="2" indent="0">
              <a:buNone/>
            </a:pPr>
            <a:r>
              <a:rPr lang="en-US" dirty="0">
                <a:solidFill>
                  <a:srgbClr val="000000"/>
                </a:solidFill>
                <a:latin typeface="Segoe UI" panose="020B0502040204020203" pitchFamily="34" charset="0"/>
              </a:rPr>
              <a:t>	ii) Signoff – somebody is taking ownership of data and saying its good</a:t>
            </a:r>
          </a:p>
          <a:p>
            <a:pPr marL="361950" lvl="2" indent="0">
              <a:buNone/>
            </a:pPr>
            <a:r>
              <a:rPr lang="en-US" i="0" dirty="0">
                <a:solidFill>
                  <a:srgbClr val="000000"/>
                </a:solidFill>
                <a:effectLst/>
                <a:latin typeface="Segoe UI" panose="020B0502040204020203" pitchFamily="34" charset="0"/>
              </a:rPr>
              <a:t>	iii) Audit – third party review of the data</a:t>
            </a:r>
          </a:p>
          <a:p>
            <a:endParaRPr lang="en-US" dirty="0"/>
          </a:p>
        </p:txBody>
      </p:sp>
      <p:sp>
        <p:nvSpPr>
          <p:cNvPr id="4" name="Date Placeholder 3">
            <a:extLst>
              <a:ext uri="{FF2B5EF4-FFF2-40B4-BE49-F238E27FC236}">
                <a16:creationId xmlns:a16="http://schemas.microsoft.com/office/drawing/2014/main" id="{83446A38-87BC-4D2E-A622-B3D1D2C4E37D}"/>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378340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C9C4904-362F-47DE-9C14-F2F9F1C254FC}"/>
              </a:ext>
            </a:extLst>
          </p:cNvPr>
          <p:cNvSpPr>
            <a:spLocks noGrp="1"/>
          </p:cNvSpPr>
          <p:nvPr>
            <p:ph type="title"/>
          </p:nvPr>
        </p:nvSpPr>
        <p:spPr>
          <a:xfrm>
            <a:off x="142875" y="152402"/>
            <a:ext cx="6661149" cy="1023937"/>
          </a:xfrm>
        </p:spPr>
        <p:txBody>
          <a:bodyPr/>
          <a:lstStyle/>
          <a:p>
            <a:r>
              <a:rPr lang="en-US" dirty="0"/>
              <a:t>Linde Corporate Heritage</a:t>
            </a:r>
          </a:p>
        </p:txBody>
      </p:sp>
      <p:sp>
        <p:nvSpPr>
          <p:cNvPr id="12" name="Date Placeholder 3">
            <a:extLst>
              <a:ext uri="{FF2B5EF4-FFF2-40B4-BE49-F238E27FC236}">
                <a16:creationId xmlns:a16="http://schemas.microsoft.com/office/drawing/2014/main" id="{B0A5CB38-1F03-4888-9604-23FA3D4AB285}"/>
              </a:ext>
            </a:extLst>
          </p:cNvPr>
          <p:cNvSpPr>
            <a:spLocks noGrp="1"/>
          </p:cNvSpPr>
          <p:nvPr>
            <p:ph type="dt" sz="half" idx="10"/>
          </p:nvPr>
        </p:nvSpPr>
        <p:spPr>
          <a:xfrm>
            <a:off x="323849" y="6453336"/>
            <a:ext cx="720000" cy="252264"/>
          </a:xfrm>
        </p:spPr>
        <p:txBody>
          <a:bodyPr/>
          <a:lstStyle/>
          <a:p>
            <a:pPr>
              <a:lnSpc>
                <a:spcPct val="100000"/>
              </a:lnSpc>
              <a:spcAft>
                <a:spcPts val="600"/>
              </a:spcAft>
            </a:pPr>
            <a:fld id="{89A900A2-2567-440D-8212-5CF6E2309DCD}" type="datetime1">
              <a:rPr lang="en-US" noProof="0" smtClean="0"/>
              <a:pPr>
                <a:lnSpc>
                  <a:spcPct val="100000"/>
                </a:lnSpc>
                <a:spcAft>
                  <a:spcPts val="600"/>
                </a:spcAft>
              </a:pPr>
              <a:t>3/5/2022</a:t>
            </a:fld>
            <a:endParaRPr lang="en-GB" noProof="0"/>
          </a:p>
        </p:txBody>
      </p:sp>
      <p:pic>
        <p:nvPicPr>
          <p:cNvPr id="14" name="Content Placeholder 13">
            <a:extLst>
              <a:ext uri="{FF2B5EF4-FFF2-40B4-BE49-F238E27FC236}">
                <a16:creationId xmlns:a16="http://schemas.microsoft.com/office/drawing/2014/main" id="{7486A978-0AB0-4189-B594-E3BE8525A262}"/>
              </a:ext>
            </a:extLst>
          </p:cNvPr>
          <p:cNvPicPr>
            <a:picLocks noGrp="1" noChangeAspect="1"/>
          </p:cNvPicPr>
          <p:nvPr>
            <p:ph idx="1"/>
          </p:nvPr>
        </p:nvPicPr>
        <p:blipFill>
          <a:blip r:embed="rId2"/>
          <a:stretch>
            <a:fillRect/>
          </a:stretch>
        </p:blipFill>
        <p:spPr>
          <a:xfrm>
            <a:off x="73179" y="1778592"/>
            <a:ext cx="9070822" cy="2905643"/>
          </a:xfrm>
        </p:spPr>
      </p:pic>
      <p:pic>
        <p:nvPicPr>
          <p:cNvPr id="16" name="Picture 15">
            <a:extLst>
              <a:ext uri="{FF2B5EF4-FFF2-40B4-BE49-F238E27FC236}">
                <a16:creationId xmlns:a16="http://schemas.microsoft.com/office/drawing/2014/main" id="{849C02CE-4EA7-4F75-88DA-C91907F6019E}"/>
              </a:ext>
            </a:extLst>
          </p:cNvPr>
          <p:cNvPicPr>
            <a:picLocks noChangeAspect="1"/>
          </p:cNvPicPr>
          <p:nvPr/>
        </p:nvPicPr>
        <p:blipFill>
          <a:blip r:embed="rId3"/>
          <a:stretch>
            <a:fillRect/>
          </a:stretch>
        </p:blipFill>
        <p:spPr>
          <a:xfrm>
            <a:off x="47882" y="4944811"/>
            <a:ext cx="9107171" cy="1247949"/>
          </a:xfrm>
          <a:prstGeom prst="rect">
            <a:avLst/>
          </a:prstGeom>
        </p:spPr>
      </p:pic>
    </p:spTree>
    <p:extLst>
      <p:ext uri="{BB962C8B-B14F-4D97-AF65-F5344CB8AC3E}">
        <p14:creationId xmlns:p14="http://schemas.microsoft.com/office/powerpoint/2010/main" val="112662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3F95-E309-494B-8C31-70ED6531520B}"/>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DAC9778E-B439-471C-8C97-12FB2760914A}"/>
              </a:ext>
            </a:extLst>
          </p:cNvPr>
          <p:cNvSpPr>
            <a:spLocks noGrp="1"/>
          </p:cNvSpPr>
          <p:nvPr>
            <p:ph idx="1"/>
          </p:nvPr>
        </p:nvSpPr>
        <p:spPr/>
        <p:txBody>
          <a:bodyPr/>
          <a:lstStyle/>
          <a:p>
            <a:r>
              <a:rPr lang="en-US" dirty="0"/>
              <a:t>Zero</a:t>
            </a:r>
          </a:p>
          <a:p>
            <a:pPr lvl="1"/>
            <a:r>
              <a:rPr lang="en-US" dirty="0"/>
              <a:t>Is it  “no emissions” or is it “no data”</a:t>
            </a:r>
          </a:p>
          <a:p>
            <a:pPr marL="177800" lvl="1" indent="0">
              <a:buNone/>
            </a:pPr>
            <a:endParaRPr lang="en-US" dirty="0"/>
          </a:p>
          <a:p>
            <a:r>
              <a:rPr lang="en-US" dirty="0"/>
              <a:t>Units used</a:t>
            </a:r>
          </a:p>
          <a:p>
            <a:pPr lvl="1"/>
            <a:r>
              <a:rPr lang="en-US" dirty="0"/>
              <a:t>English units or SI</a:t>
            </a:r>
          </a:p>
          <a:p>
            <a:pPr lvl="1"/>
            <a:r>
              <a:rPr lang="en-US" dirty="0"/>
              <a:t>Kg or </a:t>
            </a:r>
            <a:r>
              <a:rPr lang="en-US" dirty="0" err="1"/>
              <a:t>tonnes</a:t>
            </a:r>
            <a:r>
              <a:rPr lang="en-US" dirty="0"/>
              <a:t> </a:t>
            </a:r>
          </a:p>
          <a:p>
            <a:pPr lvl="1"/>
            <a:r>
              <a:rPr lang="en-US" dirty="0"/>
              <a:t>Is “MTD” is this thousand tons per day, million tons per day or metric </a:t>
            </a:r>
            <a:r>
              <a:rPr lang="en-US" dirty="0" err="1"/>
              <a:t>tonnes</a:t>
            </a:r>
            <a:endParaRPr lang="en-US" dirty="0"/>
          </a:p>
          <a:p>
            <a:pPr marL="177800" lvl="1" indent="0">
              <a:buNone/>
            </a:pPr>
            <a:endParaRPr lang="en-US" dirty="0"/>
          </a:p>
          <a:p>
            <a:r>
              <a:rPr lang="en-US" dirty="0"/>
              <a:t>Converting btu to kw to compare fuel to electricity</a:t>
            </a:r>
          </a:p>
          <a:p>
            <a:pPr lvl="1"/>
            <a:r>
              <a:rPr lang="en-US" dirty="0"/>
              <a:t>1 kw = 3,412 btu or if want equivalent electrical</a:t>
            </a:r>
          </a:p>
          <a:p>
            <a:pPr lvl="1"/>
            <a:r>
              <a:rPr lang="en-US" dirty="0"/>
              <a:t>1 kw = 10,0000 btu    (this accounts for efficiency/thermal loss to convert fuel to electric)</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166DEF36-FF25-4D9B-BD94-2FDB16FA02AE}"/>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382944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B56C-CA74-4124-9F0D-E19C7E5423E8}"/>
              </a:ext>
            </a:extLst>
          </p:cNvPr>
          <p:cNvSpPr>
            <a:spLocks noGrp="1"/>
          </p:cNvSpPr>
          <p:nvPr>
            <p:ph type="title"/>
          </p:nvPr>
        </p:nvSpPr>
        <p:spPr/>
        <p:txBody>
          <a:bodyPr/>
          <a:lstStyle/>
          <a:p>
            <a:r>
              <a:rPr lang="en-US" dirty="0"/>
              <a:t>Correcting Past Data</a:t>
            </a:r>
          </a:p>
        </p:txBody>
      </p:sp>
      <p:sp>
        <p:nvSpPr>
          <p:cNvPr id="3" name="Content Placeholder 2">
            <a:extLst>
              <a:ext uri="{FF2B5EF4-FFF2-40B4-BE49-F238E27FC236}">
                <a16:creationId xmlns:a16="http://schemas.microsoft.com/office/drawing/2014/main" id="{5F4C679A-D973-476A-AB92-9B727B7BA045}"/>
              </a:ext>
            </a:extLst>
          </p:cNvPr>
          <p:cNvSpPr>
            <a:spLocks noGrp="1"/>
          </p:cNvSpPr>
          <p:nvPr>
            <p:ph idx="1"/>
          </p:nvPr>
        </p:nvSpPr>
        <p:spPr>
          <a:xfrm>
            <a:off x="323849" y="1366119"/>
            <a:ext cx="8496299" cy="4897437"/>
          </a:xfrm>
        </p:spPr>
        <p:txBody>
          <a:bodyPr/>
          <a:lstStyle/>
          <a:p>
            <a:r>
              <a:rPr lang="en-US" dirty="0"/>
              <a:t>Is the change relevant?</a:t>
            </a:r>
          </a:p>
          <a:p>
            <a:pPr marL="0" indent="0">
              <a:buNone/>
            </a:pPr>
            <a:r>
              <a:rPr lang="en-US" dirty="0"/>
              <a:t>-   Is the change significant?</a:t>
            </a:r>
          </a:p>
          <a:p>
            <a:r>
              <a:rPr lang="en-US" dirty="0"/>
              <a:t>Is it an “out and out mistake” or “just better data”?</a:t>
            </a:r>
          </a:p>
          <a:p>
            <a:r>
              <a:rPr lang="en-US" dirty="0"/>
              <a:t>Calculation methodology changes</a:t>
            </a:r>
          </a:p>
          <a:p>
            <a:r>
              <a:rPr lang="en-US" dirty="0"/>
              <a:t>Emission factor changes</a:t>
            </a:r>
          </a:p>
          <a:p>
            <a:r>
              <a:rPr lang="en-US" dirty="0"/>
              <a:t>Document the changes and be transparent.</a:t>
            </a:r>
          </a:p>
          <a:p>
            <a:r>
              <a:rPr lang="en-US" u="sng" dirty="0"/>
              <a:t>Minor changes </a:t>
            </a:r>
            <a:r>
              <a:rPr lang="en-US" dirty="0"/>
              <a:t>– depending how difficult or easy it is to make the change  you may opt to make no corrections or to just go ahead and make the change.  Generally, these do not impact end result either way</a:t>
            </a:r>
          </a:p>
          <a:p>
            <a:r>
              <a:rPr lang="en-US" u="sng" dirty="0"/>
              <a:t>Large changes </a:t>
            </a:r>
            <a:r>
              <a:rPr lang="en-US" dirty="0"/>
              <a:t>– if you find past mistakes that are significant and very relevant you generally have no choice but to correct the change. </a:t>
            </a:r>
          </a:p>
          <a:p>
            <a:r>
              <a:rPr lang="en-US" u="sng" dirty="0"/>
              <a:t>Intermediate changes</a:t>
            </a:r>
            <a:r>
              <a:rPr lang="en-US" dirty="0"/>
              <a:t> - ???????   These are the tough decisions to make</a:t>
            </a:r>
          </a:p>
          <a:p>
            <a:pPr marL="0" indent="0">
              <a:buNone/>
            </a:pPr>
            <a:r>
              <a:rPr lang="en-US" dirty="0"/>
              <a:t>- Once you make the decision to make past restatements you may want to not just make the change that triggered the restatement but also include all the other more minor changes too.   Keep a running list as you come across </a:t>
            </a:r>
            <a:r>
              <a:rPr lang="en-US"/>
              <a:t>potential changes.</a:t>
            </a:r>
            <a:endParaRPr lang="en-US" dirty="0"/>
          </a:p>
          <a:p>
            <a:endParaRPr lang="en-US" dirty="0"/>
          </a:p>
        </p:txBody>
      </p:sp>
      <p:sp>
        <p:nvSpPr>
          <p:cNvPr id="4" name="Date Placeholder 3">
            <a:extLst>
              <a:ext uri="{FF2B5EF4-FFF2-40B4-BE49-F238E27FC236}">
                <a16:creationId xmlns:a16="http://schemas.microsoft.com/office/drawing/2014/main" id="{9680CBD2-09A5-4392-9560-F8EB9F1A7FD4}"/>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165929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4485-6978-4006-978B-36762147FA90}"/>
              </a:ext>
            </a:extLst>
          </p:cNvPr>
          <p:cNvSpPr>
            <a:spLocks noGrp="1"/>
          </p:cNvSpPr>
          <p:nvPr>
            <p:ph type="title"/>
          </p:nvPr>
        </p:nvSpPr>
        <p:spPr/>
        <p:txBody>
          <a:bodyPr/>
          <a:lstStyle/>
          <a:p>
            <a:r>
              <a:rPr lang="en-US"/>
              <a:t>Trend </a:t>
            </a:r>
            <a:r>
              <a:rPr lang="en-US" dirty="0"/>
              <a:t>interpretation</a:t>
            </a:r>
          </a:p>
        </p:txBody>
      </p:sp>
      <p:sp>
        <p:nvSpPr>
          <p:cNvPr id="3" name="Content Placeholder 2">
            <a:extLst>
              <a:ext uri="{FF2B5EF4-FFF2-40B4-BE49-F238E27FC236}">
                <a16:creationId xmlns:a16="http://schemas.microsoft.com/office/drawing/2014/main" id="{7CA549FB-34E4-4C62-B500-6F015BAD859E}"/>
              </a:ext>
            </a:extLst>
          </p:cNvPr>
          <p:cNvSpPr>
            <a:spLocks noGrp="1"/>
          </p:cNvSpPr>
          <p:nvPr>
            <p:ph idx="1"/>
          </p:nvPr>
        </p:nvSpPr>
        <p:spPr/>
        <p:txBody>
          <a:bodyPr/>
          <a:lstStyle/>
          <a:p>
            <a:r>
              <a:rPr lang="en-US" dirty="0"/>
              <a:t>Data Variability</a:t>
            </a:r>
          </a:p>
          <a:p>
            <a:pPr lvl="2"/>
            <a:r>
              <a:rPr lang="en-US" dirty="0"/>
              <a:t>Trying to measure trends in 0.1% range but data itself may vary 1-5%</a:t>
            </a:r>
          </a:p>
          <a:p>
            <a:pPr lvl="2"/>
            <a:endParaRPr lang="en-US" dirty="0"/>
          </a:p>
          <a:p>
            <a:pPr lvl="1"/>
            <a:r>
              <a:rPr lang="en-US" dirty="0"/>
              <a:t>Expectations of what trends are</a:t>
            </a:r>
          </a:p>
          <a:p>
            <a:pPr lvl="4"/>
            <a:r>
              <a:rPr lang="en-US" dirty="0"/>
              <a:t>Don’t assume data must be wrong if trend is not what you expected</a:t>
            </a:r>
          </a:p>
          <a:p>
            <a:pPr lvl="4"/>
            <a:r>
              <a:rPr lang="en-US" dirty="0"/>
              <a:t>Don’t expect improvements if you are doing nothing to make improvements      (definition of insanity)</a:t>
            </a:r>
          </a:p>
        </p:txBody>
      </p:sp>
      <p:sp>
        <p:nvSpPr>
          <p:cNvPr id="4" name="Date Placeholder 3">
            <a:extLst>
              <a:ext uri="{FF2B5EF4-FFF2-40B4-BE49-F238E27FC236}">
                <a16:creationId xmlns:a16="http://schemas.microsoft.com/office/drawing/2014/main" id="{11A4CE51-04AF-406B-B963-9289D2DAF284}"/>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156975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AA87-D8A5-45CC-B571-983A262211A8}"/>
              </a:ext>
            </a:extLst>
          </p:cNvPr>
          <p:cNvSpPr>
            <a:spLocks noGrp="1"/>
          </p:cNvSpPr>
          <p:nvPr>
            <p:ph type="title"/>
          </p:nvPr>
        </p:nvSpPr>
        <p:spPr/>
        <p:txBody>
          <a:bodyPr/>
          <a:lstStyle/>
          <a:p>
            <a:r>
              <a:rPr lang="en-US" dirty="0"/>
              <a:t>PE Test Questions  - True or False</a:t>
            </a:r>
          </a:p>
        </p:txBody>
      </p:sp>
      <p:sp>
        <p:nvSpPr>
          <p:cNvPr id="3" name="Content Placeholder 2">
            <a:extLst>
              <a:ext uri="{FF2B5EF4-FFF2-40B4-BE49-F238E27FC236}">
                <a16:creationId xmlns:a16="http://schemas.microsoft.com/office/drawing/2014/main" id="{3DDA87F4-43A4-47C8-BD11-523ECD695F8F}"/>
              </a:ext>
            </a:extLst>
          </p:cNvPr>
          <p:cNvSpPr>
            <a:spLocks noGrp="1"/>
          </p:cNvSpPr>
          <p:nvPr>
            <p:ph idx="1"/>
          </p:nvPr>
        </p:nvSpPr>
        <p:spPr/>
        <p:txBody>
          <a:bodyPr/>
          <a:lstStyle/>
          <a:p>
            <a:pPr marL="0" indent="0">
              <a:buNone/>
            </a:pPr>
            <a:r>
              <a:rPr lang="en-US" dirty="0"/>
              <a:t>1) In GHG Reporting being transparent on how you do it is one of the biggest keys.</a:t>
            </a:r>
          </a:p>
          <a:p>
            <a:endParaRPr lang="en-US" dirty="0"/>
          </a:p>
          <a:p>
            <a:pPr marL="0" indent="0">
              <a:buNone/>
            </a:pPr>
            <a:r>
              <a:rPr lang="en-US" dirty="0"/>
              <a:t>2) For GHG Reporting, expectations from Stakeholders is waning and all the effort around doing GHG reporting maybe a waste of time. </a:t>
            </a:r>
          </a:p>
          <a:p>
            <a:pPr marL="0" indent="0">
              <a:buNone/>
            </a:pPr>
            <a:endParaRPr lang="en-US" dirty="0"/>
          </a:p>
          <a:p>
            <a:pPr marL="0" indent="0">
              <a:buNone/>
            </a:pPr>
            <a:r>
              <a:rPr lang="en-US" dirty="0"/>
              <a:t>3) Location based emission factors are factors specifically from your facility’s energy supplier and Market based factors are using regional or country level emission factors that represent the average grid for your area.</a:t>
            </a:r>
          </a:p>
          <a:p>
            <a:pPr marL="0" indent="0">
              <a:buNone/>
            </a:pPr>
            <a:endParaRPr lang="en-US" dirty="0"/>
          </a:p>
          <a:p>
            <a:pPr marL="0" indent="0">
              <a:buNone/>
            </a:pPr>
            <a:r>
              <a:rPr lang="en-US" dirty="0"/>
              <a:t>4) </a:t>
            </a:r>
            <a:r>
              <a:rPr lang="en-US" dirty="0" err="1"/>
              <a:t>Deminimis</a:t>
            </a:r>
            <a:r>
              <a:rPr lang="en-US" dirty="0"/>
              <a:t> values should make up less than 1% of your total inventory</a:t>
            </a:r>
          </a:p>
          <a:p>
            <a:pPr marL="0" indent="0">
              <a:buNone/>
            </a:pPr>
            <a:endParaRPr lang="en-US" dirty="0"/>
          </a:p>
          <a:p>
            <a:pPr marL="0" indent="0">
              <a:buNone/>
            </a:pPr>
            <a:r>
              <a:rPr lang="en-US" dirty="0"/>
              <a:t>5) Generally speaking, Scope 1 emissions are those GHG directly being emitted from your site, Scope 2 is from the electricity and steam you use at your site, and Scope 3 are those upstream and downstream  GHG impacts your activities have </a:t>
            </a:r>
          </a:p>
        </p:txBody>
      </p:sp>
      <p:sp>
        <p:nvSpPr>
          <p:cNvPr id="4" name="Date Placeholder 3">
            <a:extLst>
              <a:ext uri="{FF2B5EF4-FFF2-40B4-BE49-F238E27FC236}">
                <a16:creationId xmlns:a16="http://schemas.microsoft.com/office/drawing/2014/main" id="{3B8FEDB1-3C45-4952-8837-0A886216055A}"/>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56511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9D7A18-735F-4497-BBEE-79AB67847CE0}"/>
              </a:ext>
            </a:extLst>
          </p:cNvPr>
          <p:cNvSpPr>
            <a:spLocks noGrp="1"/>
          </p:cNvSpPr>
          <p:nvPr>
            <p:ph type="title"/>
          </p:nvPr>
        </p:nvSpPr>
        <p:spPr/>
        <p:txBody>
          <a:bodyPr/>
          <a:lstStyle/>
          <a:p>
            <a:r>
              <a:rPr lang="en-US" dirty="0"/>
              <a:t>Who is Linde</a:t>
            </a:r>
          </a:p>
        </p:txBody>
      </p:sp>
      <p:sp>
        <p:nvSpPr>
          <p:cNvPr id="4" name="TextBox 3">
            <a:extLst>
              <a:ext uri="{FF2B5EF4-FFF2-40B4-BE49-F238E27FC236}">
                <a16:creationId xmlns:a16="http://schemas.microsoft.com/office/drawing/2014/main" id="{3F3A0D36-425F-45B1-AD01-56922FB962A2}"/>
              </a:ext>
            </a:extLst>
          </p:cNvPr>
          <p:cNvSpPr txBox="1"/>
          <p:nvPr/>
        </p:nvSpPr>
        <p:spPr>
          <a:xfrm>
            <a:off x="838200" y="1524000"/>
            <a:ext cx="7696200" cy="5223033"/>
          </a:xfrm>
          <a:prstGeom prst="rect">
            <a:avLst/>
          </a:prstGeom>
          <a:noFill/>
        </p:spPr>
        <p:txBody>
          <a:bodyPr wrap="square" rtlCol="0">
            <a:spAutoFit/>
          </a:bodyPr>
          <a:lstStyle/>
          <a:p>
            <a:r>
              <a:rPr lang="en-US" dirty="0"/>
              <a:t>Linde is a leading global industrial gas and engineering company with 2020 sales of $27 billion</a:t>
            </a:r>
          </a:p>
          <a:p>
            <a:endParaRPr lang="en-US" dirty="0"/>
          </a:p>
          <a:p>
            <a:r>
              <a:rPr lang="en-US" dirty="0"/>
              <a:t>The company employees approximately 75,000 people globally and serves a diverse group of industries across more than 100 countries</a:t>
            </a:r>
          </a:p>
          <a:p>
            <a:endParaRPr lang="en-US" dirty="0"/>
          </a:p>
          <a:p>
            <a:r>
              <a:rPr lang="en-US" dirty="0"/>
              <a:t>Member of Dow Jones Sustainability Worlds Index</a:t>
            </a:r>
          </a:p>
          <a:p>
            <a:r>
              <a:rPr lang="en-US" dirty="0"/>
              <a:t>	</a:t>
            </a:r>
            <a:r>
              <a:rPr lang="en-US" dirty="0">
                <a:solidFill>
                  <a:srgbClr val="0070C0"/>
                </a:solidFill>
                <a:latin typeface="LindeDax"/>
              </a:rPr>
              <a:t>a) O</a:t>
            </a:r>
            <a:r>
              <a:rPr lang="en-US" b="0" i="0" dirty="0">
                <a:solidFill>
                  <a:srgbClr val="0070C0"/>
                </a:solidFill>
                <a:effectLst/>
                <a:latin typeface="LindeDax"/>
              </a:rPr>
              <a:t>nly </a:t>
            </a:r>
            <a:r>
              <a:rPr lang="en-US" b="0" i="0" dirty="0">
                <a:solidFill>
                  <a:srgbClr val="005591"/>
                </a:solidFill>
                <a:effectLst/>
                <a:latin typeface="LindeDax"/>
              </a:rPr>
              <a:t>company in the chemical sector to be admitted in the DJSI World for 		eighteen consecutive years.</a:t>
            </a:r>
          </a:p>
          <a:p>
            <a:r>
              <a:rPr lang="en-US" dirty="0">
                <a:solidFill>
                  <a:srgbClr val="005591"/>
                </a:solidFill>
                <a:latin typeface="LindeDax"/>
              </a:rPr>
              <a:t>	b) </a:t>
            </a:r>
            <a:r>
              <a:rPr lang="en-US" b="0" i="0" dirty="0">
                <a:solidFill>
                  <a:srgbClr val="005591"/>
                </a:solidFill>
                <a:effectLst/>
                <a:latin typeface="LindeDax"/>
              </a:rPr>
              <a:t>It identifies the top 10 percent of companies in each sector among the 	largest 2,500 companies in the S&amp;P Global Broad Market Index.</a:t>
            </a:r>
            <a:endParaRPr lang="en-US" dirty="0"/>
          </a:p>
          <a:p>
            <a:endParaRPr lang="en-US" dirty="0"/>
          </a:p>
          <a:p>
            <a:r>
              <a:rPr lang="en-US" dirty="0"/>
              <a:t>Member of 2021 Bloomberg Gender Equality Index (GEI)</a:t>
            </a:r>
          </a:p>
          <a:p>
            <a:r>
              <a:rPr lang="en-US" dirty="0"/>
              <a:t>	</a:t>
            </a:r>
            <a:r>
              <a:rPr lang="en-US" b="0" i="0" dirty="0">
                <a:solidFill>
                  <a:srgbClr val="005591"/>
                </a:solidFill>
                <a:effectLst/>
                <a:latin typeface="LindeDax"/>
              </a:rPr>
              <a:t>Members are selected based on a rigorous assessment of their disclosure and performance scores in 74 metrics across five key areas: leadership &amp; talent pipeline; equal pay; inclusive culture; policies and brand.</a:t>
            </a:r>
            <a:endParaRPr lang="en-US" dirty="0"/>
          </a:p>
          <a:p>
            <a:endParaRPr lang="en-US" dirty="0"/>
          </a:p>
          <a:p>
            <a:r>
              <a:rPr lang="en-US" dirty="0"/>
              <a:t>One of the World’s Most Ethical Companies by Ethisphere Institute</a:t>
            </a:r>
          </a:p>
          <a:p>
            <a:r>
              <a:rPr lang="en-US" dirty="0"/>
              <a:t>	</a:t>
            </a:r>
            <a:r>
              <a:rPr lang="en-US" dirty="0">
                <a:solidFill>
                  <a:srgbClr val="005591"/>
                </a:solidFill>
                <a:latin typeface="LindeDax"/>
              </a:rPr>
              <a:t>O</a:t>
            </a:r>
            <a:r>
              <a:rPr lang="en-US" b="0" i="0" dirty="0">
                <a:solidFill>
                  <a:srgbClr val="005591"/>
                </a:solidFill>
                <a:effectLst/>
                <a:latin typeface="LindeDax"/>
              </a:rPr>
              <a:t>ne of only two companies recognized in the Chemicals category</a:t>
            </a:r>
            <a:endParaRPr lang="en-US" dirty="0"/>
          </a:p>
        </p:txBody>
      </p:sp>
    </p:spTree>
    <p:extLst>
      <p:ext uri="{BB962C8B-B14F-4D97-AF65-F5344CB8AC3E}">
        <p14:creationId xmlns:p14="http://schemas.microsoft.com/office/powerpoint/2010/main" val="338395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57E7-1D4E-4FDA-890E-F6D66B57CE3F}"/>
              </a:ext>
            </a:extLst>
          </p:cNvPr>
          <p:cNvSpPr>
            <a:spLocks noGrp="1"/>
          </p:cNvSpPr>
          <p:nvPr>
            <p:ph type="title"/>
          </p:nvPr>
        </p:nvSpPr>
        <p:spPr/>
        <p:txBody>
          <a:bodyPr/>
          <a:lstStyle/>
          <a:p>
            <a:r>
              <a:rPr lang="en-US" dirty="0"/>
              <a:t>GHG Reporting- Expectations from Stakeholders is Rising</a:t>
            </a:r>
          </a:p>
        </p:txBody>
      </p:sp>
      <p:sp>
        <p:nvSpPr>
          <p:cNvPr id="3" name="Content Placeholder 2">
            <a:extLst>
              <a:ext uri="{FF2B5EF4-FFF2-40B4-BE49-F238E27FC236}">
                <a16:creationId xmlns:a16="http://schemas.microsoft.com/office/drawing/2014/main" id="{5F454C2B-0451-4A6E-9AD1-7EC529B47EA4}"/>
              </a:ext>
            </a:extLst>
          </p:cNvPr>
          <p:cNvSpPr>
            <a:spLocks noGrp="1"/>
          </p:cNvSpPr>
          <p:nvPr>
            <p:ph idx="1"/>
          </p:nvPr>
        </p:nvSpPr>
        <p:spPr/>
        <p:txBody>
          <a:bodyPr/>
          <a:lstStyle/>
          <a:p>
            <a:pPr marL="0" indent="0">
              <a:buNone/>
            </a:pPr>
            <a:endParaRPr lang="en-US" dirty="0"/>
          </a:p>
          <a:p>
            <a:pPr marL="177800" lvl="1" indent="0">
              <a:buNone/>
            </a:pPr>
            <a:r>
              <a:rPr lang="en-US" dirty="0"/>
              <a:t>Initially</a:t>
            </a:r>
          </a:p>
          <a:p>
            <a:pPr lvl="4"/>
            <a:r>
              <a:rPr lang="en-US" dirty="0"/>
              <a:t>Voluntarily</a:t>
            </a:r>
          </a:p>
          <a:p>
            <a:pPr lvl="4"/>
            <a:r>
              <a:rPr lang="en-US" dirty="0"/>
              <a:t>Rated on are you reporting completely and transparently</a:t>
            </a:r>
          </a:p>
          <a:p>
            <a:pPr lvl="1"/>
            <a:endParaRPr lang="en-US" dirty="0"/>
          </a:p>
          <a:p>
            <a:pPr marL="177800" lvl="1" indent="0">
              <a:buNone/>
            </a:pPr>
            <a:r>
              <a:rPr lang="en-US" dirty="0"/>
              <a:t>Interim</a:t>
            </a:r>
          </a:p>
          <a:p>
            <a:pPr lvl="4"/>
            <a:r>
              <a:rPr lang="en-US" dirty="0"/>
              <a:t>More stakeholders asking about it</a:t>
            </a:r>
          </a:p>
          <a:p>
            <a:pPr lvl="4"/>
            <a:r>
              <a:rPr lang="en-US" dirty="0"/>
              <a:t>Some type of goals should be set – more intensity and efficiency goals</a:t>
            </a:r>
          </a:p>
          <a:p>
            <a:pPr marL="177800" lvl="1" indent="0">
              <a:buNone/>
            </a:pPr>
            <a:endParaRPr lang="en-US" dirty="0"/>
          </a:p>
          <a:p>
            <a:pPr marL="177800" lvl="1" indent="0">
              <a:buNone/>
            </a:pPr>
            <a:r>
              <a:rPr lang="en-US" dirty="0"/>
              <a:t>Evolving to</a:t>
            </a:r>
          </a:p>
          <a:p>
            <a:pPr lvl="4"/>
            <a:r>
              <a:rPr lang="en-US" dirty="0"/>
              <a:t>Stakeholders requiring it</a:t>
            </a:r>
          </a:p>
          <a:p>
            <a:pPr lvl="4"/>
            <a:r>
              <a:rPr lang="en-US" dirty="0"/>
              <a:t>Absolute Goals</a:t>
            </a:r>
          </a:p>
          <a:p>
            <a:pPr lvl="4"/>
            <a:r>
              <a:rPr lang="en-US" dirty="0"/>
              <a:t>Migrating more into financial reporting aspects and all liabilities associated with it</a:t>
            </a:r>
          </a:p>
          <a:p>
            <a:pPr lvl="4">
              <a:buFontTx/>
              <a:buChar char="-"/>
            </a:pPr>
            <a:endParaRPr lang="en-US" dirty="0"/>
          </a:p>
          <a:p>
            <a:pPr lvl="2">
              <a:buFontTx/>
              <a:buChar char="-"/>
            </a:pPr>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853C0333-5A29-4F8B-9CC4-77FF19897248}"/>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311964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C192-832B-4A36-9421-DC8127B70E75}"/>
              </a:ext>
            </a:extLst>
          </p:cNvPr>
          <p:cNvSpPr>
            <a:spLocks noGrp="1"/>
          </p:cNvSpPr>
          <p:nvPr>
            <p:ph type="title"/>
          </p:nvPr>
        </p:nvSpPr>
        <p:spPr/>
        <p:txBody>
          <a:bodyPr/>
          <a:lstStyle/>
          <a:p>
            <a:r>
              <a:rPr lang="en-US" dirty="0"/>
              <a:t>GHG Reporting – Guidelines to follow</a:t>
            </a:r>
          </a:p>
        </p:txBody>
      </p:sp>
      <p:sp>
        <p:nvSpPr>
          <p:cNvPr id="3" name="Content Placeholder 2">
            <a:extLst>
              <a:ext uri="{FF2B5EF4-FFF2-40B4-BE49-F238E27FC236}">
                <a16:creationId xmlns:a16="http://schemas.microsoft.com/office/drawing/2014/main" id="{4B0A7629-BA11-4A39-ACCA-C59C344052E5}"/>
              </a:ext>
            </a:extLst>
          </p:cNvPr>
          <p:cNvSpPr>
            <a:spLocks noGrp="1"/>
          </p:cNvSpPr>
          <p:nvPr>
            <p:ph idx="1"/>
          </p:nvPr>
        </p:nvSpPr>
        <p:spPr/>
        <p:txBody>
          <a:bodyPr/>
          <a:lstStyle/>
          <a:p>
            <a:pPr lvl="4">
              <a:buFont typeface="Arial" panose="020B0604020202020204" pitchFamily="34" charset="0"/>
              <a:buChar char="•"/>
            </a:pPr>
            <a:r>
              <a:rPr lang="en-US" b="0" i="0" dirty="0">
                <a:solidFill>
                  <a:srgbClr val="000000"/>
                </a:solidFill>
                <a:effectLst/>
                <a:latin typeface="Arial" panose="020B0604020202020204" pitchFamily="34" charset="0"/>
              </a:rPr>
              <a:t>Global Reporting Initiative (GRI)   </a:t>
            </a:r>
          </a:p>
          <a:p>
            <a:pPr lvl="4">
              <a:buFont typeface="Arial" panose="020B0604020202020204" pitchFamily="34" charset="0"/>
              <a:buChar char="•"/>
            </a:pPr>
            <a:r>
              <a:rPr lang="en-US" b="0" i="0" dirty="0">
                <a:solidFill>
                  <a:srgbClr val="000000"/>
                </a:solidFill>
                <a:effectLst/>
                <a:latin typeface="Arial" panose="020B0604020202020204" pitchFamily="34" charset="0"/>
              </a:rPr>
              <a:t>Responsible Care Management System® (RCMS®),  </a:t>
            </a:r>
          </a:p>
          <a:p>
            <a:pPr lvl="4">
              <a:buFont typeface="Arial" panose="020B0604020202020204" pitchFamily="34" charset="0"/>
              <a:buChar char="•"/>
            </a:pPr>
            <a:r>
              <a:rPr lang="en-US" b="0" i="0" dirty="0">
                <a:solidFill>
                  <a:srgbClr val="000000"/>
                </a:solidFill>
                <a:effectLst/>
                <a:latin typeface="Arial" panose="020B0604020202020204" pitchFamily="34" charset="0"/>
              </a:rPr>
              <a:t>Task Force on Climate-related Financial Disclosures (TCFD) standards </a:t>
            </a:r>
          </a:p>
          <a:p>
            <a:pPr lvl="4">
              <a:buFont typeface="Arial" panose="020B0604020202020204" pitchFamily="34" charset="0"/>
              <a:buChar char="•"/>
            </a:pPr>
            <a:r>
              <a:rPr lang="en-US" b="0" i="0" dirty="0">
                <a:solidFill>
                  <a:srgbClr val="000000"/>
                </a:solidFill>
                <a:effectLst/>
                <a:latin typeface="Arial" panose="020B0604020202020204" pitchFamily="34" charset="0"/>
              </a:rPr>
              <a:t>Greenhouse Gas (GHG) protocol (2015 version) by the World Resources Institute (WRI) and the World Business Council for Sustainable Development (WBCSD) </a:t>
            </a:r>
          </a:p>
          <a:p>
            <a:pPr lvl="4">
              <a:buFont typeface="Arial" panose="020B0604020202020204" pitchFamily="34" charset="0"/>
              <a:buChar char="•"/>
            </a:pPr>
            <a:r>
              <a:rPr lang="en-US" b="0" i="0" dirty="0">
                <a:solidFill>
                  <a:srgbClr val="000000"/>
                </a:solidFill>
                <a:effectLst/>
                <a:latin typeface="Arial" panose="020B0604020202020204" pitchFamily="34" charset="0"/>
              </a:rPr>
              <a:t>Sustainability Accounting Standards Board (SASB) </a:t>
            </a:r>
          </a:p>
          <a:p>
            <a:pPr marL="0" indent="0" algn="l" rtl="0" fontAlgn="base">
              <a:buNone/>
            </a:pPr>
            <a:r>
              <a:rPr lang="en-US" sz="16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pPr marL="0" indent="0" algn="l" rtl="0" fontAlgn="base">
              <a:buNone/>
            </a:pPr>
            <a:r>
              <a:rPr lang="en-US" sz="1600" b="0" i="0" dirty="0">
                <a:solidFill>
                  <a:srgbClr val="000000"/>
                </a:solidFill>
                <a:effectLst/>
                <a:latin typeface="Arial" panose="020B0604020202020204" pitchFamily="34" charset="0"/>
              </a:rPr>
              <a:t>In addition, consider the requirements of main investor indices and ratings and their underlying evaluation processes. </a:t>
            </a:r>
            <a:endParaRPr lang="en-US" b="0" i="0" dirty="0">
              <a:solidFill>
                <a:srgbClr val="000000"/>
              </a:solidFill>
              <a:effectLst/>
              <a:latin typeface="Segoe UI" panose="020B0502040204020203" pitchFamily="34" charset="0"/>
            </a:endParaRPr>
          </a:p>
          <a:p>
            <a:pPr marL="0" indent="0" algn="l" rtl="0" fontAlgn="base">
              <a:buNone/>
            </a:pPr>
            <a:r>
              <a:rPr lang="en-US" sz="1600" b="0" i="0" dirty="0">
                <a:solidFill>
                  <a:srgbClr val="000000"/>
                </a:solidFill>
                <a:effectLst/>
                <a:latin typeface="LindeDaxOffice" panose="020B0500000000020000"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Date Placeholder 3">
            <a:extLst>
              <a:ext uri="{FF2B5EF4-FFF2-40B4-BE49-F238E27FC236}">
                <a16:creationId xmlns:a16="http://schemas.microsoft.com/office/drawing/2014/main" id="{8780FED6-0BD7-41A7-BA56-2781BD472621}"/>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426847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6B6C-26AD-4258-BA0C-9A655685EC16}"/>
              </a:ext>
            </a:extLst>
          </p:cNvPr>
          <p:cNvSpPr>
            <a:spLocks noGrp="1"/>
          </p:cNvSpPr>
          <p:nvPr>
            <p:ph type="title"/>
          </p:nvPr>
        </p:nvSpPr>
        <p:spPr/>
        <p:txBody>
          <a:bodyPr/>
          <a:lstStyle/>
          <a:p>
            <a:r>
              <a:rPr lang="en-US" dirty="0"/>
              <a:t>GHG Reporting Principles</a:t>
            </a:r>
          </a:p>
        </p:txBody>
      </p:sp>
      <p:sp>
        <p:nvSpPr>
          <p:cNvPr id="3" name="Content Placeholder 2">
            <a:extLst>
              <a:ext uri="{FF2B5EF4-FFF2-40B4-BE49-F238E27FC236}">
                <a16:creationId xmlns:a16="http://schemas.microsoft.com/office/drawing/2014/main" id="{ADE28D93-59DF-4127-9F44-A687AA2129FB}"/>
              </a:ext>
            </a:extLst>
          </p:cNvPr>
          <p:cNvSpPr>
            <a:spLocks noGrp="1"/>
          </p:cNvSpPr>
          <p:nvPr>
            <p:ph idx="1"/>
          </p:nvPr>
        </p:nvSpPr>
        <p:spPr/>
        <p:txBody>
          <a:bodyPr/>
          <a:lstStyle/>
          <a:p>
            <a:pPr marL="0" indent="0">
              <a:buNone/>
            </a:pPr>
            <a:r>
              <a:rPr lang="en-US" sz="2400" dirty="0"/>
              <a:t>Relevance</a:t>
            </a:r>
          </a:p>
          <a:p>
            <a:endParaRPr lang="en-US" sz="2400" dirty="0"/>
          </a:p>
          <a:p>
            <a:pPr marL="0" indent="0">
              <a:buNone/>
            </a:pPr>
            <a:r>
              <a:rPr lang="en-US" sz="2400" dirty="0"/>
              <a:t>Consistency</a:t>
            </a:r>
          </a:p>
          <a:p>
            <a:pPr marL="0" indent="0">
              <a:buNone/>
            </a:pPr>
            <a:endParaRPr lang="en-US" sz="2400" dirty="0"/>
          </a:p>
          <a:p>
            <a:pPr marL="0" indent="0">
              <a:buNone/>
            </a:pPr>
            <a:r>
              <a:rPr lang="en-US" sz="2400" dirty="0"/>
              <a:t>Transparency</a:t>
            </a:r>
          </a:p>
          <a:p>
            <a:pPr marL="0" indent="0">
              <a:buNone/>
            </a:pPr>
            <a:endParaRPr lang="en-US" sz="2400" dirty="0"/>
          </a:p>
          <a:p>
            <a:pPr marL="0" indent="0">
              <a:buNone/>
            </a:pPr>
            <a:r>
              <a:rPr lang="en-US" sz="2400" dirty="0"/>
              <a:t>Accuracy</a:t>
            </a:r>
          </a:p>
          <a:p>
            <a:pPr marL="0" indent="0">
              <a:buNone/>
            </a:pPr>
            <a:endParaRPr lang="en-US" sz="2400" dirty="0"/>
          </a:p>
          <a:p>
            <a:pPr marL="0" indent="0">
              <a:buNone/>
            </a:pPr>
            <a:r>
              <a:rPr lang="en-US" sz="2400" dirty="0"/>
              <a:t>Completeness</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C8CE94CB-919D-46BE-AC7D-58FADBC8B247}"/>
              </a:ext>
            </a:extLst>
          </p:cNvPr>
          <p:cNvSpPr>
            <a:spLocks noGrp="1"/>
          </p:cNvSpPr>
          <p:nvPr>
            <p:ph type="dt" sz="half" idx="10"/>
          </p:nvPr>
        </p:nvSpPr>
        <p:spPr/>
        <p:txBody>
          <a:bodyPr/>
          <a:lstStyle/>
          <a:p>
            <a:pPr>
              <a:lnSpc>
                <a:spcPct val="100000"/>
              </a:lnSpc>
            </a:pPr>
            <a:fld id="{89A900A2-2567-440D-8212-5CF6E2309DCD}" type="datetime1">
              <a:rPr lang="en-US" noProof="0" smtClean="0"/>
              <a:t>3/5/2022</a:t>
            </a:fld>
            <a:endParaRPr lang="en-GB" noProof="0"/>
          </a:p>
        </p:txBody>
      </p:sp>
    </p:spTree>
    <p:extLst>
      <p:ext uri="{BB962C8B-B14F-4D97-AF65-F5344CB8AC3E}">
        <p14:creationId xmlns:p14="http://schemas.microsoft.com/office/powerpoint/2010/main" val="33052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BECC-7D5B-4BD6-81FA-D5FD047E6593}"/>
              </a:ext>
            </a:extLst>
          </p:cNvPr>
          <p:cNvSpPr>
            <a:spLocks noGrp="1"/>
          </p:cNvSpPr>
          <p:nvPr>
            <p:ph type="title"/>
          </p:nvPr>
        </p:nvSpPr>
        <p:spPr>
          <a:xfrm>
            <a:off x="130535" y="307969"/>
            <a:ext cx="7264004" cy="767953"/>
          </a:xfrm>
        </p:spPr>
        <p:txBody>
          <a:bodyPr/>
          <a:lstStyle/>
          <a:p>
            <a:r>
              <a:rPr lang="en-US" b="0" dirty="0"/>
              <a:t>GHG Emissions Scopes 1, 2 and 3</a:t>
            </a:r>
          </a:p>
        </p:txBody>
      </p:sp>
      <p:pic>
        <p:nvPicPr>
          <p:cNvPr id="6" name="Content Placeholder 5">
            <a:extLst>
              <a:ext uri="{FF2B5EF4-FFF2-40B4-BE49-F238E27FC236}">
                <a16:creationId xmlns:a16="http://schemas.microsoft.com/office/drawing/2014/main" id="{E8A14F12-D5A3-4204-AD4C-9ACCB304268E}"/>
              </a:ext>
            </a:extLst>
          </p:cNvPr>
          <p:cNvPicPr>
            <a:picLocks noGrp="1" noChangeAspect="1"/>
          </p:cNvPicPr>
          <p:nvPr>
            <p:ph idx="1"/>
          </p:nvPr>
        </p:nvPicPr>
        <p:blipFill>
          <a:blip r:embed="rId3"/>
          <a:stretch>
            <a:fillRect/>
          </a:stretch>
        </p:blipFill>
        <p:spPr>
          <a:xfrm>
            <a:off x="100911" y="1916832"/>
            <a:ext cx="6773530" cy="3811240"/>
          </a:xfrm>
          <a:prstGeom prst="rect">
            <a:avLst/>
          </a:prstGeom>
          <a:ln>
            <a:noFill/>
          </a:ln>
        </p:spPr>
      </p:pic>
      <p:sp>
        <p:nvSpPr>
          <p:cNvPr id="3" name="TextBox 2">
            <a:extLst>
              <a:ext uri="{FF2B5EF4-FFF2-40B4-BE49-F238E27FC236}">
                <a16:creationId xmlns:a16="http://schemas.microsoft.com/office/drawing/2014/main" id="{2B88624E-04E0-4967-AB77-6A202181B5C1}"/>
              </a:ext>
            </a:extLst>
          </p:cNvPr>
          <p:cNvSpPr txBox="1"/>
          <p:nvPr/>
        </p:nvSpPr>
        <p:spPr>
          <a:xfrm>
            <a:off x="7110283" y="2078850"/>
            <a:ext cx="1827423" cy="1294778"/>
          </a:xfrm>
          <a:prstGeom prst="rect">
            <a:avLst/>
          </a:prstGeom>
          <a:noFill/>
        </p:spPr>
        <p:txBody>
          <a:bodyPr wrap="none" rtlCol="0">
            <a:spAutoFit/>
          </a:bodyPr>
          <a:lstStyle/>
          <a:p>
            <a:r>
              <a:rPr lang="de-DE" sz="1200" b="1" dirty="0"/>
              <a:t>2020 </a:t>
            </a:r>
            <a:r>
              <a:rPr lang="de-DE" sz="1200" b="1" dirty="0" err="1"/>
              <a:t>Reported</a:t>
            </a:r>
            <a:r>
              <a:rPr lang="de-DE" sz="1200" b="1" dirty="0"/>
              <a:t> </a:t>
            </a:r>
            <a:r>
              <a:rPr lang="de-DE" sz="1200" b="1" dirty="0" err="1"/>
              <a:t>numbers</a:t>
            </a:r>
            <a:r>
              <a:rPr lang="de-DE" sz="1200" dirty="0"/>
              <a:t>:</a:t>
            </a:r>
          </a:p>
          <a:p>
            <a:endParaRPr lang="de-DE" sz="1200" dirty="0"/>
          </a:p>
          <a:p>
            <a:r>
              <a:rPr lang="de-DE" sz="1200" dirty="0" err="1"/>
              <a:t>Scope</a:t>
            </a:r>
            <a:r>
              <a:rPr lang="de-DE" sz="1200" dirty="0"/>
              <a:t> 1: 16.2 </a:t>
            </a:r>
            <a:r>
              <a:rPr lang="de-DE" sz="1200" dirty="0" err="1"/>
              <a:t>million</a:t>
            </a:r>
            <a:endParaRPr lang="de-DE" sz="1200" dirty="0"/>
          </a:p>
          <a:p>
            <a:r>
              <a:rPr lang="de-DE" sz="1200" dirty="0" err="1"/>
              <a:t>Scope</a:t>
            </a:r>
            <a:r>
              <a:rPr lang="de-DE" sz="1200" dirty="0"/>
              <a:t> 2: 21.0 </a:t>
            </a:r>
            <a:r>
              <a:rPr lang="de-DE" sz="1200" dirty="0" err="1"/>
              <a:t>million</a:t>
            </a:r>
            <a:br>
              <a:rPr lang="de-DE" sz="1200" dirty="0"/>
            </a:br>
            <a:endParaRPr lang="de-DE" sz="1200" dirty="0"/>
          </a:p>
          <a:p>
            <a:r>
              <a:rPr lang="de-DE" sz="1200" dirty="0" err="1"/>
              <a:t>Scope</a:t>
            </a:r>
            <a:r>
              <a:rPr lang="de-DE" sz="1200" dirty="0"/>
              <a:t> 3: 14.4 </a:t>
            </a:r>
            <a:r>
              <a:rPr lang="de-DE" sz="1200" dirty="0" err="1"/>
              <a:t>million</a:t>
            </a:r>
            <a:endParaRPr lang="en-US" sz="1200" dirty="0"/>
          </a:p>
        </p:txBody>
      </p:sp>
      <p:sp>
        <p:nvSpPr>
          <p:cNvPr id="10" name="Oval 9">
            <a:extLst>
              <a:ext uri="{FF2B5EF4-FFF2-40B4-BE49-F238E27FC236}">
                <a16:creationId xmlns:a16="http://schemas.microsoft.com/office/drawing/2014/main" id="{6C2A4AF8-DC35-4409-BBE4-EBC33547A677}"/>
              </a:ext>
            </a:extLst>
          </p:cNvPr>
          <p:cNvSpPr/>
          <p:nvPr/>
        </p:nvSpPr>
        <p:spPr bwMode="auto">
          <a:xfrm>
            <a:off x="116680" y="4563126"/>
            <a:ext cx="1647008" cy="756084"/>
          </a:xfrm>
          <a:prstGeom prst="ellipse">
            <a:avLst/>
          </a:prstGeom>
          <a:noFill/>
          <a:ln w="6350"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ln>
                <a:solidFill>
                  <a:srgbClr val="E1000F"/>
                </a:solidFill>
              </a:ln>
            </a:endParaRPr>
          </a:p>
        </p:txBody>
      </p:sp>
      <p:sp>
        <p:nvSpPr>
          <p:cNvPr id="38" name="Oval 37">
            <a:extLst>
              <a:ext uri="{FF2B5EF4-FFF2-40B4-BE49-F238E27FC236}">
                <a16:creationId xmlns:a16="http://schemas.microsoft.com/office/drawing/2014/main" id="{1590E0EB-BCCC-47B1-894B-A8A564B5E650}"/>
              </a:ext>
            </a:extLst>
          </p:cNvPr>
          <p:cNvSpPr/>
          <p:nvPr/>
        </p:nvSpPr>
        <p:spPr bwMode="auto">
          <a:xfrm>
            <a:off x="3748683" y="4185084"/>
            <a:ext cx="715492" cy="540060"/>
          </a:xfrm>
          <a:prstGeom prst="ellipse">
            <a:avLst/>
          </a:prstGeom>
          <a:noFill/>
          <a:ln w="6350"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ln>
                <a:solidFill>
                  <a:srgbClr val="E1000F"/>
                </a:solidFill>
              </a:ln>
            </a:endParaRPr>
          </a:p>
        </p:txBody>
      </p:sp>
      <p:sp>
        <p:nvSpPr>
          <p:cNvPr id="39" name="Oval 38">
            <a:extLst>
              <a:ext uri="{FF2B5EF4-FFF2-40B4-BE49-F238E27FC236}">
                <a16:creationId xmlns:a16="http://schemas.microsoft.com/office/drawing/2014/main" id="{CD3FCF20-D50F-4296-AD93-E8256B9E54B4}"/>
              </a:ext>
            </a:extLst>
          </p:cNvPr>
          <p:cNvSpPr/>
          <p:nvPr/>
        </p:nvSpPr>
        <p:spPr bwMode="auto">
          <a:xfrm>
            <a:off x="5319447" y="4563126"/>
            <a:ext cx="494692" cy="756084"/>
          </a:xfrm>
          <a:prstGeom prst="ellipse">
            <a:avLst/>
          </a:prstGeom>
          <a:noFill/>
          <a:ln w="6350"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ln>
                <a:solidFill>
                  <a:srgbClr val="E1000F"/>
                </a:solidFill>
              </a:ln>
            </a:endParaRPr>
          </a:p>
        </p:txBody>
      </p:sp>
      <p:sp>
        <p:nvSpPr>
          <p:cNvPr id="41" name="Oval 40">
            <a:extLst>
              <a:ext uri="{FF2B5EF4-FFF2-40B4-BE49-F238E27FC236}">
                <a16:creationId xmlns:a16="http://schemas.microsoft.com/office/drawing/2014/main" id="{52585E99-8BB8-4CB6-B48F-53C5954CF090}"/>
              </a:ext>
            </a:extLst>
          </p:cNvPr>
          <p:cNvSpPr/>
          <p:nvPr/>
        </p:nvSpPr>
        <p:spPr bwMode="auto">
          <a:xfrm>
            <a:off x="6201822" y="4582142"/>
            <a:ext cx="494692" cy="756084"/>
          </a:xfrm>
          <a:prstGeom prst="ellipse">
            <a:avLst/>
          </a:prstGeom>
          <a:noFill/>
          <a:ln w="6350"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ln>
                <a:solidFill>
                  <a:srgbClr val="E1000F"/>
                </a:solidFill>
              </a:ln>
            </a:endParaRPr>
          </a:p>
        </p:txBody>
      </p:sp>
    </p:spTree>
    <p:extLst>
      <p:ext uri="{BB962C8B-B14F-4D97-AF65-F5344CB8AC3E}">
        <p14:creationId xmlns:p14="http://schemas.microsoft.com/office/powerpoint/2010/main" val="5008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9D7A18-735F-4497-BBEE-79AB67847CE0}"/>
              </a:ext>
            </a:extLst>
          </p:cNvPr>
          <p:cNvSpPr>
            <a:spLocks noGrp="1"/>
          </p:cNvSpPr>
          <p:nvPr>
            <p:ph type="title"/>
          </p:nvPr>
        </p:nvSpPr>
        <p:spPr/>
        <p:txBody>
          <a:bodyPr/>
          <a:lstStyle/>
          <a:p>
            <a:r>
              <a:rPr lang="en-US" dirty="0"/>
              <a:t>Scope 1 and 2</a:t>
            </a:r>
          </a:p>
        </p:txBody>
      </p:sp>
      <p:pic>
        <p:nvPicPr>
          <p:cNvPr id="8" name="Picture 7">
            <a:extLst>
              <a:ext uri="{FF2B5EF4-FFF2-40B4-BE49-F238E27FC236}">
                <a16:creationId xmlns:a16="http://schemas.microsoft.com/office/drawing/2014/main" id="{0F71BB61-B9B2-4401-8F53-D5461753D21A}"/>
              </a:ext>
            </a:extLst>
          </p:cNvPr>
          <p:cNvPicPr>
            <a:picLocks noChangeAspect="1"/>
          </p:cNvPicPr>
          <p:nvPr/>
        </p:nvPicPr>
        <p:blipFill>
          <a:blip r:embed="rId2"/>
          <a:stretch>
            <a:fillRect/>
          </a:stretch>
        </p:blipFill>
        <p:spPr>
          <a:xfrm>
            <a:off x="138363" y="1717929"/>
            <a:ext cx="8224808" cy="1939671"/>
          </a:xfrm>
          <a:prstGeom prst="rect">
            <a:avLst/>
          </a:prstGeom>
        </p:spPr>
      </p:pic>
      <p:pic>
        <p:nvPicPr>
          <p:cNvPr id="10" name="Picture 9">
            <a:extLst>
              <a:ext uri="{FF2B5EF4-FFF2-40B4-BE49-F238E27FC236}">
                <a16:creationId xmlns:a16="http://schemas.microsoft.com/office/drawing/2014/main" id="{D919DC12-DB4E-4F40-A596-E60168A9491B}"/>
              </a:ext>
            </a:extLst>
          </p:cNvPr>
          <p:cNvPicPr>
            <a:picLocks noChangeAspect="1"/>
          </p:cNvPicPr>
          <p:nvPr/>
        </p:nvPicPr>
        <p:blipFill>
          <a:blip r:embed="rId3"/>
          <a:stretch>
            <a:fillRect/>
          </a:stretch>
        </p:blipFill>
        <p:spPr>
          <a:xfrm>
            <a:off x="135706" y="4039485"/>
            <a:ext cx="8258758" cy="1939671"/>
          </a:xfrm>
          <a:prstGeom prst="rect">
            <a:avLst/>
          </a:prstGeom>
        </p:spPr>
      </p:pic>
    </p:spTree>
    <p:extLst>
      <p:ext uri="{BB962C8B-B14F-4D97-AF65-F5344CB8AC3E}">
        <p14:creationId xmlns:p14="http://schemas.microsoft.com/office/powerpoint/2010/main" val="358907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BECC-7D5B-4BD6-81FA-D5FD047E6593}"/>
              </a:ext>
            </a:extLst>
          </p:cNvPr>
          <p:cNvSpPr>
            <a:spLocks noGrp="1"/>
          </p:cNvSpPr>
          <p:nvPr>
            <p:ph type="title"/>
          </p:nvPr>
        </p:nvSpPr>
        <p:spPr>
          <a:xfrm>
            <a:off x="115514" y="243292"/>
            <a:ext cx="7264004" cy="767953"/>
          </a:xfrm>
        </p:spPr>
        <p:txBody>
          <a:bodyPr/>
          <a:lstStyle/>
          <a:p>
            <a:r>
              <a:rPr lang="en-US" dirty="0"/>
              <a:t>Linde so far reports on 6 out of 15 Scope 3 categories</a:t>
            </a:r>
            <a:br>
              <a:rPr lang="en-US" dirty="0"/>
            </a:br>
            <a:r>
              <a:rPr lang="en-US" dirty="0"/>
              <a:t>(due to relevance)</a:t>
            </a:r>
            <a:endParaRPr lang="en-US" b="0" dirty="0"/>
          </a:p>
        </p:txBody>
      </p:sp>
      <p:pic>
        <p:nvPicPr>
          <p:cNvPr id="7" name="Picture 6">
            <a:extLst>
              <a:ext uri="{FF2B5EF4-FFF2-40B4-BE49-F238E27FC236}">
                <a16:creationId xmlns:a16="http://schemas.microsoft.com/office/drawing/2014/main" id="{BD187EE5-3747-45E9-B9F6-B9F15D905AFF}"/>
              </a:ext>
            </a:extLst>
          </p:cNvPr>
          <p:cNvPicPr>
            <a:picLocks noChangeAspect="1"/>
          </p:cNvPicPr>
          <p:nvPr/>
        </p:nvPicPr>
        <p:blipFill>
          <a:blip r:embed="rId3"/>
          <a:stretch>
            <a:fillRect/>
          </a:stretch>
        </p:blipFill>
        <p:spPr>
          <a:xfrm>
            <a:off x="4572001" y="2104358"/>
            <a:ext cx="4279106" cy="4144042"/>
          </a:xfrm>
          <a:prstGeom prst="rect">
            <a:avLst/>
          </a:prstGeom>
        </p:spPr>
      </p:pic>
      <p:sp>
        <p:nvSpPr>
          <p:cNvPr id="13" name="TextBox 12">
            <a:extLst>
              <a:ext uri="{FF2B5EF4-FFF2-40B4-BE49-F238E27FC236}">
                <a16:creationId xmlns:a16="http://schemas.microsoft.com/office/drawing/2014/main" id="{AEA81ACB-129C-450C-86FB-0A9837CEE522}"/>
              </a:ext>
            </a:extLst>
          </p:cNvPr>
          <p:cNvSpPr txBox="1"/>
          <p:nvPr/>
        </p:nvSpPr>
        <p:spPr>
          <a:xfrm>
            <a:off x="247378" y="1713936"/>
            <a:ext cx="2765885" cy="279115"/>
          </a:xfrm>
          <a:prstGeom prst="rect">
            <a:avLst/>
          </a:prstGeom>
          <a:noFill/>
        </p:spPr>
        <p:txBody>
          <a:bodyPr wrap="none" rtlCol="0">
            <a:spAutoFit/>
          </a:bodyPr>
          <a:lstStyle/>
          <a:p>
            <a:r>
              <a:rPr lang="de-DE" sz="1200" u="sng" dirty="0" err="1"/>
              <a:t>Scope</a:t>
            </a:r>
            <a:r>
              <a:rPr lang="de-DE" sz="1200" u="sng" dirty="0"/>
              <a:t> 3 </a:t>
            </a:r>
            <a:r>
              <a:rPr lang="de-DE" sz="1200" u="sng" dirty="0" err="1"/>
              <a:t>categories</a:t>
            </a:r>
            <a:r>
              <a:rPr lang="de-DE" sz="1200" u="sng" dirty="0"/>
              <a:t> acc. </a:t>
            </a:r>
            <a:r>
              <a:rPr lang="de-DE" sz="1200" u="sng" dirty="0" err="1"/>
              <a:t>To</a:t>
            </a:r>
            <a:r>
              <a:rPr lang="de-DE" sz="1200" u="sng" dirty="0"/>
              <a:t> GHG </a:t>
            </a:r>
            <a:r>
              <a:rPr lang="de-DE" sz="1200" u="sng" dirty="0" err="1"/>
              <a:t>protocol</a:t>
            </a:r>
            <a:r>
              <a:rPr lang="de-DE" sz="1200" u="sng" dirty="0"/>
              <a:t>:</a:t>
            </a:r>
            <a:endParaRPr lang="en-US" sz="1200" u="sng" dirty="0"/>
          </a:p>
        </p:txBody>
      </p:sp>
      <p:pic>
        <p:nvPicPr>
          <p:cNvPr id="15" name="Picture 14">
            <a:extLst>
              <a:ext uri="{FF2B5EF4-FFF2-40B4-BE49-F238E27FC236}">
                <a16:creationId xmlns:a16="http://schemas.microsoft.com/office/drawing/2014/main" id="{B29AB647-1CA0-4F61-8F7A-43A62F33EA1F}"/>
              </a:ext>
            </a:extLst>
          </p:cNvPr>
          <p:cNvPicPr>
            <a:picLocks noChangeAspect="1"/>
          </p:cNvPicPr>
          <p:nvPr/>
        </p:nvPicPr>
        <p:blipFill>
          <a:blip r:embed="rId4"/>
          <a:stretch>
            <a:fillRect/>
          </a:stretch>
        </p:blipFill>
        <p:spPr>
          <a:xfrm>
            <a:off x="115514" y="2057082"/>
            <a:ext cx="3970259" cy="4402003"/>
          </a:xfrm>
          <a:prstGeom prst="rect">
            <a:avLst/>
          </a:prstGeom>
        </p:spPr>
      </p:pic>
      <p:sp>
        <p:nvSpPr>
          <p:cNvPr id="21" name="TextBox 20">
            <a:extLst>
              <a:ext uri="{FF2B5EF4-FFF2-40B4-BE49-F238E27FC236}">
                <a16:creationId xmlns:a16="http://schemas.microsoft.com/office/drawing/2014/main" id="{C3790BF5-2268-4AF6-A366-7AD260F22B15}"/>
              </a:ext>
            </a:extLst>
          </p:cNvPr>
          <p:cNvSpPr txBox="1"/>
          <p:nvPr/>
        </p:nvSpPr>
        <p:spPr>
          <a:xfrm>
            <a:off x="4419600" y="1713936"/>
            <a:ext cx="2610010" cy="279115"/>
          </a:xfrm>
          <a:prstGeom prst="rect">
            <a:avLst/>
          </a:prstGeom>
          <a:noFill/>
        </p:spPr>
        <p:txBody>
          <a:bodyPr wrap="none" rtlCol="0">
            <a:spAutoFit/>
          </a:bodyPr>
          <a:lstStyle/>
          <a:p>
            <a:r>
              <a:rPr lang="de-DE" sz="1200" u="sng" dirty="0" err="1"/>
              <a:t>Scope</a:t>
            </a:r>
            <a:r>
              <a:rPr lang="de-DE" sz="1200" u="sng" dirty="0"/>
              <a:t> 3 </a:t>
            </a:r>
            <a:r>
              <a:rPr lang="de-DE" sz="1200" u="sng" dirty="0" err="1"/>
              <a:t>categories</a:t>
            </a:r>
            <a:r>
              <a:rPr lang="de-DE" sz="1200" u="sng" dirty="0"/>
              <a:t> </a:t>
            </a:r>
            <a:r>
              <a:rPr lang="de-DE" sz="1200" u="sng" dirty="0" err="1"/>
              <a:t>reported</a:t>
            </a:r>
            <a:r>
              <a:rPr lang="de-DE" sz="1200" u="sng" dirty="0"/>
              <a:t> </a:t>
            </a:r>
            <a:r>
              <a:rPr lang="de-DE" sz="1200" u="sng" dirty="0" err="1"/>
              <a:t>by</a:t>
            </a:r>
            <a:r>
              <a:rPr lang="de-DE" sz="1200" u="sng" dirty="0"/>
              <a:t> Linde:</a:t>
            </a:r>
            <a:endParaRPr lang="en-US" sz="1200" u="sng" dirty="0"/>
          </a:p>
        </p:txBody>
      </p:sp>
      <p:sp>
        <p:nvSpPr>
          <p:cNvPr id="22" name="Rectangle 21">
            <a:extLst>
              <a:ext uri="{FF2B5EF4-FFF2-40B4-BE49-F238E27FC236}">
                <a16:creationId xmlns:a16="http://schemas.microsoft.com/office/drawing/2014/main" id="{346732B2-B3D1-478F-AB4B-4424E082A26D}"/>
              </a:ext>
            </a:extLst>
          </p:cNvPr>
          <p:cNvSpPr/>
          <p:nvPr/>
        </p:nvSpPr>
        <p:spPr bwMode="auto">
          <a:xfrm>
            <a:off x="1654566" y="2744050"/>
            <a:ext cx="2302814" cy="837350"/>
          </a:xfrm>
          <a:prstGeom prst="rect">
            <a:avLst/>
          </a:prstGeom>
          <a:noFill/>
          <a:ln w="28575"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p>
        </p:txBody>
      </p:sp>
      <p:sp>
        <p:nvSpPr>
          <p:cNvPr id="23" name="Rectangle 22">
            <a:extLst>
              <a:ext uri="{FF2B5EF4-FFF2-40B4-BE49-F238E27FC236}">
                <a16:creationId xmlns:a16="http://schemas.microsoft.com/office/drawing/2014/main" id="{4E1BB59D-44BE-40CA-9AF8-9E16B3C6CAC9}"/>
              </a:ext>
            </a:extLst>
          </p:cNvPr>
          <p:cNvSpPr/>
          <p:nvPr/>
        </p:nvSpPr>
        <p:spPr bwMode="auto">
          <a:xfrm>
            <a:off x="1630321" y="4817107"/>
            <a:ext cx="2302814" cy="227248"/>
          </a:xfrm>
          <a:prstGeom prst="rect">
            <a:avLst/>
          </a:prstGeom>
          <a:noFill/>
          <a:ln w="28575"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p>
        </p:txBody>
      </p:sp>
      <p:sp>
        <p:nvSpPr>
          <p:cNvPr id="24" name="Rectangle 23">
            <a:extLst>
              <a:ext uri="{FF2B5EF4-FFF2-40B4-BE49-F238E27FC236}">
                <a16:creationId xmlns:a16="http://schemas.microsoft.com/office/drawing/2014/main" id="{12C9B83C-EA54-4715-BAC6-B685CD02E747}"/>
              </a:ext>
            </a:extLst>
          </p:cNvPr>
          <p:cNvSpPr/>
          <p:nvPr/>
        </p:nvSpPr>
        <p:spPr bwMode="auto">
          <a:xfrm>
            <a:off x="1630321" y="5715001"/>
            <a:ext cx="2302814" cy="227248"/>
          </a:xfrm>
          <a:prstGeom prst="rect">
            <a:avLst/>
          </a:prstGeom>
          <a:noFill/>
          <a:ln w="28575"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p>
        </p:txBody>
      </p:sp>
      <p:sp>
        <p:nvSpPr>
          <p:cNvPr id="25" name="Rectangle 24">
            <a:extLst>
              <a:ext uri="{FF2B5EF4-FFF2-40B4-BE49-F238E27FC236}">
                <a16:creationId xmlns:a16="http://schemas.microsoft.com/office/drawing/2014/main" id="{B6F8EBC0-5A01-4F1D-9F50-9807EAAA282B}"/>
              </a:ext>
            </a:extLst>
          </p:cNvPr>
          <p:cNvSpPr/>
          <p:nvPr/>
        </p:nvSpPr>
        <p:spPr bwMode="auto">
          <a:xfrm>
            <a:off x="1630321" y="6098704"/>
            <a:ext cx="2302814" cy="227247"/>
          </a:xfrm>
          <a:prstGeom prst="rect">
            <a:avLst/>
          </a:prstGeom>
          <a:noFill/>
          <a:ln w="28575" cap="flat" cmpd="sng" algn="ctr">
            <a:solidFill>
              <a:srgbClr val="E1000F"/>
            </a:solidFill>
            <a:prstDash val="solid"/>
            <a:round/>
            <a:headEnd type="none" w="med" len="med"/>
            <a:tailEnd type="none" w="med" len="med"/>
          </a:ln>
          <a:effectLst/>
        </p:spPr>
        <p:txBody>
          <a:bodyPr vert="horz" wrap="none" lIns="67500" tIns="62100" rIns="67500" bIns="62100" numCol="1" rtlCol="0" anchor="t" anchorCtr="0" compatLnSpc="1">
            <a:prstTxWarp prst="textNoShape">
              <a:avLst/>
            </a:prstTxWarp>
          </a:bodyPr>
          <a:lstStyle/>
          <a:p>
            <a:pPr marL="136922" indent="-136922" defTabSz="685800">
              <a:buFont typeface="LindeDaxPowerPoint" panose="020B0500000000020000" pitchFamily="34" charset="0"/>
              <a:buChar char="–"/>
            </a:pPr>
            <a:endParaRPr lang="en-US" sz="1200" dirty="0" err="1"/>
          </a:p>
        </p:txBody>
      </p:sp>
    </p:spTree>
    <p:extLst>
      <p:ext uri="{BB962C8B-B14F-4D97-AF65-F5344CB8AC3E}">
        <p14:creationId xmlns:p14="http://schemas.microsoft.com/office/powerpoint/2010/main" val="3930049409"/>
      </p:ext>
    </p:extLst>
  </p:cSld>
  <p:clrMapOvr>
    <a:masterClrMapping/>
  </p:clrMapOvr>
</p:sld>
</file>

<file path=ppt/theme/theme1.xml><?xml version="1.0" encoding="utf-8"?>
<a:theme xmlns:a="http://schemas.openxmlformats.org/drawingml/2006/main" name="Linde">
  <a:themeElements>
    <a:clrScheme name="LINDE 2017-03-02">
      <a:dk1>
        <a:srgbClr val="000000"/>
      </a:dk1>
      <a:lt1>
        <a:srgbClr val="FFFFFF"/>
      </a:lt1>
      <a:dk2>
        <a:srgbClr val="00A0E1"/>
      </a:dk2>
      <a:lt2>
        <a:srgbClr val="E8E9EB"/>
      </a:lt2>
      <a:accent1>
        <a:srgbClr val="005591"/>
      </a:accent1>
      <a:accent2>
        <a:srgbClr val="4D88B2"/>
      </a:accent2>
      <a:accent3>
        <a:srgbClr val="80AAC8"/>
      </a:accent3>
      <a:accent4>
        <a:srgbClr val="B3CCDE"/>
      </a:accent4>
      <a:accent5>
        <a:srgbClr val="00A0E1"/>
      </a:accent5>
      <a:accent6>
        <a:srgbClr val="6E7878"/>
      </a:accent6>
      <a:hlink>
        <a:srgbClr val="000000"/>
      </a:hlink>
      <a:folHlink>
        <a:srgbClr val="000000"/>
      </a:folHlink>
    </a:clrScheme>
    <a:fontScheme name="Linde-PPT-2010">
      <a:majorFont>
        <a:latin typeface="LindeDaxPowerPoint"/>
        <a:ea typeface=""/>
        <a:cs typeface=""/>
      </a:majorFont>
      <a:minorFont>
        <a:latin typeface="LindeDaxPowerPoin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82800" rIns="90000" bIns="82800" numCol="1" rtlCol="0" anchor="t" anchorCtr="0" compatLnSpc="1">
        <a:prstTxWarp prst="textNoShape">
          <a:avLst/>
        </a:prstTxWarp>
      </a:bodyPr>
      <a:lstStyle>
        <a:defPPr marL="182563" marR="0" indent="-182563" algn="l" defTabSz="914400" rtl="0" eaLnBrk="1" fontAlgn="base" latinLnBrk="0" hangingPunct="1">
          <a:lnSpc>
            <a:spcPct val="110000"/>
          </a:lnSpc>
          <a:spcBef>
            <a:spcPct val="0"/>
          </a:spcBef>
          <a:spcAft>
            <a:spcPct val="0"/>
          </a:spcAft>
          <a:buClrTx/>
          <a:buSzTx/>
          <a:buFont typeface="LindeDaxPowerPoint" panose="020B0500000000020000" pitchFamily="34" charset="0"/>
          <a:buChar char="–"/>
          <a:tabLst/>
          <a:defRPr kumimoji="0" sz="1600" b="0" i="0" u="none" strike="noStrike" cap="none" normalizeH="0" baseline="0" dirty="0" err="1" smtClean="0">
            <a:ln>
              <a:noFill/>
            </a:ln>
            <a:solidFill>
              <a:schemeClr val="tx1"/>
            </a:solidFill>
            <a:effectLst/>
            <a:latin typeface="LindeDaxPowerPoint"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82800" rIns="90000" bIns="4680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LindeDaxPowerPoint" pitchFamily="34" charset="0"/>
          </a:defRPr>
        </a:defPPr>
      </a:lstStyle>
    </a:lnDef>
  </a:objectDefaults>
  <a:extraClrSchemeLst/>
  <a:custClrLst>
    <a:custClr name="Linde Blue">
      <a:srgbClr val="005591"/>
    </a:custClr>
    <a:custClr name="Linde Cyan">
      <a:srgbClr val="00A0E1"/>
    </a:custClr>
    <a:custClr name="Linde Dark Blue">
      <a:srgbClr val="002D5A"/>
    </a:custClr>
    <a:custClr name="Linde Gray 4">
      <a:srgbClr val="6E7878"/>
    </a:custClr>
    <a:custClr name="Linde Signal Red">
      <a:srgbClr val="E1000F"/>
    </a:custClr>
    <a:custClr name="Linde Signal Orange">
      <a:srgbClr val="DC7800"/>
    </a:custClr>
    <a:custClr name="Linde Signal Yellow">
      <a:srgbClr val="FFD200"/>
    </a:custClr>
    <a:custClr name="Linde Signal Turquoise">
      <a:srgbClr val="009B9B"/>
    </a:custClr>
    <a:custClr name="Linde Signal Green">
      <a:srgbClr val="009B3C"/>
    </a:custClr>
    <a:custClr name="Linde Neon Green">
      <a:srgbClr val="BECD00"/>
    </a:custClr>
    <a:custClr name="Linde Light Gray">
      <a:srgbClr val="D2E1EB"/>
    </a:custClr>
    <a:custClr name="Linde Blue Gray 1">
      <a:srgbClr val="BEC8D7"/>
    </a:custClr>
    <a:custClr name="Linde Blue Gray 2">
      <a:srgbClr val="96A5B4"/>
    </a:custClr>
    <a:custClr name="Linde Blue Gray 3">
      <a:srgbClr val="467391"/>
    </a:custClr>
    <a:custClr name="Linde Gray 1">
      <a:srgbClr val="D7E1E6"/>
    </a:custClr>
    <a:custClr name="Linde Gray 2">
      <a:srgbClr val="CDD2CD"/>
    </a:custClr>
    <a:custClr name="Linde Gray 3">
      <a:srgbClr val="B9BEB4"/>
    </a:custClr>
    <a:custClr name="Linde Brown 1">
      <a:srgbClr val="E1DCCD"/>
    </a:custClr>
    <a:custClr name="Linde Brown 2">
      <a:srgbClr val="CDC3AA"/>
    </a:custClr>
    <a:custClr name="Linde Brown 3">
      <a:srgbClr val="BEB49B"/>
    </a:custClr>
    <a:custClr name="Linde Green 1">
      <a:srgbClr val="E1EBB4"/>
    </a:custClr>
    <a:custClr name="Linde Green 2">
      <a:srgbClr val="AFB478"/>
    </a:custClr>
    <a:custClr name="Linde Green 3">
      <a:srgbClr val="787D46"/>
    </a:custClr>
  </a:custClrLst>
  <a:extLst>
    <a:ext uri="{05A4C25C-085E-4340-85A3-A5531E510DB2}">
      <thm15:themeFamily xmlns:thm15="http://schemas.microsoft.com/office/thememl/2012/main" name="Feb2019GBR Mtg SD_1.potx" id="{F1608CA6-6CEA-433C-AD39-AACEE15AA940}" vid="{AF1BCD0E-EFC2-4870-AA16-B92C1E04CBDA}"/>
    </a:ext>
  </a:extLst>
</a:theme>
</file>

<file path=ppt/theme/theme2.xml><?xml version="1.0" encoding="utf-8"?>
<a:theme xmlns:a="http://schemas.openxmlformats.org/drawingml/2006/main" name="Larissa">
  <a:themeElements>
    <a:clrScheme name="LINDE 2017-03-02">
      <a:dk1>
        <a:srgbClr val="000000"/>
      </a:dk1>
      <a:lt1>
        <a:srgbClr val="FFFFFF"/>
      </a:lt1>
      <a:dk2>
        <a:srgbClr val="00A0E1"/>
      </a:dk2>
      <a:lt2>
        <a:srgbClr val="E8E9EB"/>
      </a:lt2>
      <a:accent1>
        <a:srgbClr val="005591"/>
      </a:accent1>
      <a:accent2>
        <a:srgbClr val="4D88B2"/>
      </a:accent2>
      <a:accent3>
        <a:srgbClr val="80AAC8"/>
      </a:accent3>
      <a:accent4>
        <a:srgbClr val="B3CCDE"/>
      </a:accent4>
      <a:accent5>
        <a:srgbClr val="00A0E1"/>
      </a:accent5>
      <a:accent6>
        <a:srgbClr val="6E7878"/>
      </a:accent6>
      <a:hlink>
        <a:srgbClr val="000000"/>
      </a:hlink>
      <a:folHlink>
        <a:srgbClr val="000000"/>
      </a:folHlink>
    </a:clrScheme>
    <a:fontScheme name="Linde-PPT-2010">
      <a:majorFont>
        <a:latin typeface="LindeDaxPowerPoint"/>
        <a:ea typeface=""/>
        <a:cs typeface=""/>
      </a:majorFont>
      <a:minorFont>
        <a:latin typeface="LindeDaxPowerPoin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INDE 2017-03-02">
      <a:dk1>
        <a:srgbClr val="000000"/>
      </a:dk1>
      <a:lt1>
        <a:srgbClr val="FFFFFF"/>
      </a:lt1>
      <a:dk2>
        <a:srgbClr val="00A0E1"/>
      </a:dk2>
      <a:lt2>
        <a:srgbClr val="E8E9EB"/>
      </a:lt2>
      <a:accent1>
        <a:srgbClr val="005591"/>
      </a:accent1>
      <a:accent2>
        <a:srgbClr val="4D88B2"/>
      </a:accent2>
      <a:accent3>
        <a:srgbClr val="80AAC8"/>
      </a:accent3>
      <a:accent4>
        <a:srgbClr val="B3CCDE"/>
      </a:accent4>
      <a:accent5>
        <a:srgbClr val="00A0E1"/>
      </a:accent5>
      <a:accent6>
        <a:srgbClr val="6E7878"/>
      </a:accent6>
      <a:hlink>
        <a:srgbClr val="000000"/>
      </a:hlink>
      <a:folHlink>
        <a:srgbClr val="000000"/>
      </a:folHlink>
    </a:clrScheme>
    <a:fontScheme name="Linde-PPT-2010">
      <a:majorFont>
        <a:latin typeface="LindeDaxPowerPoint"/>
        <a:ea typeface=""/>
        <a:cs typeface=""/>
      </a:majorFont>
      <a:minorFont>
        <a:latin typeface="LindeDaxPowerPoin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40F7388978564A845D58FF42546BA7" ma:contentTypeVersion="8" ma:contentTypeDescription="Create a new document." ma:contentTypeScope="" ma:versionID="bce20c20b1c8b414728d996bf996f94c">
  <xsd:schema xmlns:xsd="http://www.w3.org/2001/XMLSchema" xmlns:xs="http://www.w3.org/2001/XMLSchema" xmlns:p="http://schemas.microsoft.com/office/2006/metadata/properties" xmlns:ns2="fc67f91d-df66-42c2-999d-7705465bf63a" xmlns:ns3="2355ad9a-8dbb-45d3-9cb2-7e6996e25ab1" targetNamespace="http://schemas.microsoft.com/office/2006/metadata/properties" ma:root="true" ma:fieldsID="4a024f782f3d91a9778aaf224bffe5b6" ns2:_="" ns3:_="">
    <xsd:import namespace="fc67f91d-df66-42c2-999d-7705465bf63a"/>
    <xsd:import namespace="2355ad9a-8dbb-45d3-9cb2-7e6996e25a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7f91d-df66-42c2-999d-7705465bf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55ad9a-8dbb-45d3-9cb2-7e6996e25a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2C3698-6A56-47A1-AD80-19D3D33AB308}">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purl.org/dc/dcmitype/"/>
    <ds:schemaRef ds:uri="2355ad9a-8dbb-45d3-9cb2-7e6996e25ab1"/>
    <ds:schemaRef ds:uri="fc67f91d-df66-42c2-999d-7705465bf63a"/>
    <ds:schemaRef ds:uri="http://schemas.microsoft.com/office/2006/metadata/properties"/>
  </ds:schemaRefs>
</ds:datastoreItem>
</file>

<file path=customXml/itemProps2.xml><?xml version="1.0" encoding="utf-8"?>
<ds:datastoreItem xmlns:ds="http://schemas.openxmlformats.org/officeDocument/2006/customXml" ds:itemID="{A30CDC1D-305A-4186-9158-F38F9BBA1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67f91d-df66-42c2-999d-7705465bf63a"/>
    <ds:schemaRef ds:uri="2355ad9a-8dbb-45d3-9cb2-7e6996e25a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F4FC9F-A1F5-4176-BA01-CF4CEE147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Feb2019GBR Mtg SD_1</Template>
  <TotalTime>0</TotalTime>
  <Words>1518</Words>
  <Application>Microsoft Office PowerPoint</Application>
  <PresentationFormat>On-screen Show (4:3)</PresentationFormat>
  <Paragraphs>213</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LindeDax</vt:lpstr>
      <vt:lpstr>Arial</vt:lpstr>
      <vt:lpstr>Segoe UI</vt:lpstr>
      <vt:lpstr>LindeDaxOffice</vt:lpstr>
      <vt:lpstr>LindeDaxPowerPoint</vt:lpstr>
      <vt:lpstr>Linde</vt:lpstr>
      <vt:lpstr>Many Aspects of GHG Reporting – Linde Example                                                        by Dave Copeland </vt:lpstr>
      <vt:lpstr>Linde Corporate Heritage</vt:lpstr>
      <vt:lpstr>Who is Linde</vt:lpstr>
      <vt:lpstr>GHG Reporting- Expectations from Stakeholders is Rising</vt:lpstr>
      <vt:lpstr>GHG Reporting – Guidelines to follow</vt:lpstr>
      <vt:lpstr>GHG Reporting Principles</vt:lpstr>
      <vt:lpstr>GHG Emissions Scopes 1, 2 and 3</vt:lpstr>
      <vt:lpstr>Scope 1 and 2</vt:lpstr>
      <vt:lpstr>Linde so far reports on 6 out of 15 Scope 3 categories (due to relevance)</vt:lpstr>
      <vt:lpstr>UB SD project - Linde Technology Center - Tonawanda </vt:lpstr>
      <vt:lpstr>SD Targets 2018-2028</vt:lpstr>
      <vt:lpstr>Targets   2018-2028</vt:lpstr>
      <vt:lpstr>Baseline Year</vt:lpstr>
      <vt:lpstr>Intensity Targets</vt:lpstr>
      <vt:lpstr>Energy Aspects</vt:lpstr>
      <vt:lpstr>Data Integrity and Quality  </vt:lpstr>
      <vt:lpstr>Scope of Reporting and Organizational Boundary</vt:lpstr>
      <vt:lpstr>De-minimis </vt:lpstr>
      <vt:lpstr>Reporting Process</vt:lpstr>
      <vt:lpstr>Common Issues</vt:lpstr>
      <vt:lpstr>Correcting Past Data</vt:lpstr>
      <vt:lpstr>Trend interpretation</vt:lpstr>
      <vt:lpstr>PE Test Questions  - True or False</vt:lpstr>
    </vt:vector>
  </TitlesOfParts>
  <Company>Linde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Pre-GBR Meeting Sustainable Development</dc:title>
  <dc:creator>Copeland, Dave</dc:creator>
  <cp:lastModifiedBy>Mark Hans</cp:lastModifiedBy>
  <cp:revision>204</cp:revision>
  <cp:lastPrinted>2012-09-30T22:01:27Z</cp:lastPrinted>
  <dcterms:created xsi:type="dcterms:W3CDTF">2019-04-12T17:28:37Z</dcterms:created>
  <dcterms:modified xsi:type="dcterms:W3CDTF">2022-03-05T14:43:29Z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0x0101009040F7388978564A845D58FF42546BA7</vt:lpwstr>
  </property>
</Properties>
</file>